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7"/>
  </p:notesMasterIdLst>
  <p:handoutMasterIdLst>
    <p:handoutMasterId r:id="rId28"/>
  </p:handoutMasterIdLst>
  <p:sldIdLst>
    <p:sldId id="279" r:id="rId5"/>
    <p:sldId id="8527" r:id="rId6"/>
    <p:sldId id="2147375711" r:id="rId7"/>
    <p:sldId id="8528" r:id="rId8"/>
    <p:sldId id="8529" r:id="rId9"/>
    <p:sldId id="294" r:id="rId10"/>
    <p:sldId id="2147375086" r:id="rId11"/>
    <p:sldId id="2147471161" r:id="rId12"/>
    <p:sldId id="265" r:id="rId13"/>
    <p:sldId id="264" r:id="rId14"/>
    <p:sldId id="501" r:id="rId15"/>
    <p:sldId id="286" r:id="rId16"/>
    <p:sldId id="2147375134" r:id="rId17"/>
    <p:sldId id="8711" r:id="rId18"/>
    <p:sldId id="8706" r:id="rId19"/>
    <p:sldId id="274" r:id="rId20"/>
    <p:sldId id="2147471162" r:id="rId21"/>
    <p:sldId id="8691" r:id="rId22"/>
    <p:sldId id="8676" r:id="rId23"/>
    <p:sldId id="2147375200" r:id="rId24"/>
    <p:sldId id="290" r:id="rId25"/>
    <p:sldId id="301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ss LeRoy" initials="BL" lastIdx="1" clrIdx="0">
    <p:extLst>
      <p:ext uri="{19B8F6BF-5375-455C-9EA6-DF929625EA0E}">
        <p15:presenceInfo xmlns:p15="http://schemas.microsoft.com/office/powerpoint/2012/main" userId="S::bleroy@cdisc.org::ee487b5a-2a83-4ba1-a8ee-c6d026b5d7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4389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7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2" d="100"/>
          <a:sy n="62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 Hume" userId="215624e0-cf4b-4ac0-b03c-fc890724767b" providerId="ADAL" clId="{D9201B89-2E1C-465A-A679-346E20BDC006}"/>
    <pc:docChg chg="modSld">
      <pc:chgData name="Sam Hume" userId="215624e0-cf4b-4ac0-b03c-fc890724767b" providerId="ADAL" clId="{D9201B89-2E1C-465A-A679-346E20BDC006}" dt="2022-11-07T19:55:23.647" v="10" actId="20577"/>
      <pc:docMkLst>
        <pc:docMk/>
      </pc:docMkLst>
      <pc:sldChg chg="modNotesTx">
        <pc:chgData name="Sam Hume" userId="215624e0-cf4b-4ac0-b03c-fc890724767b" providerId="ADAL" clId="{D9201B89-2E1C-465A-A679-346E20BDC006}" dt="2022-11-07T19:54:44.195" v="5" actId="20577"/>
        <pc:sldMkLst>
          <pc:docMk/>
          <pc:sldMk cId="2820886043" sldId="265"/>
        </pc:sldMkLst>
      </pc:sldChg>
      <pc:sldChg chg="modNotesTx">
        <pc:chgData name="Sam Hume" userId="215624e0-cf4b-4ac0-b03c-fc890724767b" providerId="ADAL" clId="{D9201B89-2E1C-465A-A679-346E20BDC006}" dt="2022-11-07T19:54:53.879" v="7" actId="20577"/>
        <pc:sldMkLst>
          <pc:docMk/>
          <pc:sldMk cId="3021192330" sldId="286"/>
        </pc:sldMkLst>
      </pc:sldChg>
      <pc:sldChg chg="modNotesTx">
        <pc:chgData name="Sam Hume" userId="215624e0-cf4b-4ac0-b03c-fc890724767b" providerId="ADAL" clId="{D9201B89-2E1C-465A-A679-346E20BDC006}" dt="2022-11-07T19:55:23.647" v="10" actId="20577"/>
        <pc:sldMkLst>
          <pc:docMk/>
          <pc:sldMk cId="1210722649" sldId="301"/>
        </pc:sldMkLst>
      </pc:sldChg>
      <pc:sldChg chg="modNotesTx">
        <pc:chgData name="Sam Hume" userId="215624e0-cf4b-4ac0-b03c-fc890724767b" providerId="ADAL" clId="{D9201B89-2E1C-465A-A679-346E20BDC006}" dt="2022-11-07T19:54:49.907" v="6" actId="20577"/>
        <pc:sldMkLst>
          <pc:docMk/>
          <pc:sldMk cId="2242231274" sldId="501"/>
        </pc:sldMkLst>
      </pc:sldChg>
      <pc:sldChg chg="modNotesTx">
        <pc:chgData name="Sam Hume" userId="215624e0-cf4b-4ac0-b03c-fc890724767b" providerId="ADAL" clId="{D9201B89-2E1C-465A-A679-346E20BDC006}" dt="2022-11-07T19:54:14.523" v="0" actId="20577"/>
        <pc:sldMkLst>
          <pc:docMk/>
          <pc:sldMk cId="81255713" sldId="8527"/>
        </pc:sldMkLst>
      </pc:sldChg>
      <pc:sldChg chg="modNotesTx">
        <pc:chgData name="Sam Hume" userId="215624e0-cf4b-4ac0-b03c-fc890724767b" providerId="ADAL" clId="{D9201B89-2E1C-465A-A679-346E20BDC006}" dt="2022-11-07T19:54:25.430" v="2" actId="20577"/>
        <pc:sldMkLst>
          <pc:docMk/>
          <pc:sldMk cId="3572338293" sldId="8529"/>
        </pc:sldMkLst>
      </pc:sldChg>
      <pc:sldChg chg="modNotesTx">
        <pc:chgData name="Sam Hume" userId="215624e0-cf4b-4ac0-b03c-fc890724767b" providerId="ADAL" clId="{D9201B89-2E1C-465A-A679-346E20BDC006}" dt="2022-11-07T19:55:12.443" v="9" actId="20577"/>
        <pc:sldMkLst>
          <pc:docMk/>
          <pc:sldMk cId="3683058419" sldId="8691"/>
        </pc:sldMkLst>
      </pc:sldChg>
      <pc:sldChg chg="modNotesTx">
        <pc:chgData name="Sam Hume" userId="215624e0-cf4b-4ac0-b03c-fc890724767b" providerId="ADAL" clId="{D9201B89-2E1C-465A-A679-346E20BDC006}" dt="2022-11-07T19:54:36.851" v="3" actId="20577"/>
        <pc:sldMkLst>
          <pc:docMk/>
          <pc:sldMk cId="942855175" sldId="2147375086"/>
        </pc:sldMkLst>
      </pc:sldChg>
      <pc:sldChg chg="modNotesTx">
        <pc:chgData name="Sam Hume" userId="215624e0-cf4b-4ac0-b03c-fc890724767b" providerId="ADAL" clId="{D9201B89-2E1C-465A-A679-346E20BDC006}" dt="2022-11-07T19:55:00.595" v="8" actId="20577"/>
        <pc:sldMkLst>
          <pc:docMk/>
          <pc:sldMk cId="3531736913" sldId="2147375134"/>
        </pc:sldMkLst>
      </pc:sldChg>
      <pc:sldChg chg="modNotesTx">
        <pc:chgData name="Sam Hume" userId="215624e0-cf4b-4ac0-b03c-fc890724767b" providerId="ADAL" clId="{D9201B89-2E1C-465A-A679-346E20BDC006}" dt="2022-11-07T19:54:18.627" v="1" actId="20577"/>
        <pc:sldMkLst>
          <pc:docMk/>
          <pc:sldMk cId="1504058972" sldId="2147375711"/>
        </pc:sldMkLst>
      </pc:sldChg>
      <pc:sldChg chg="modNotesTx">
        <pc:chgData name="Sam Hume" userId="215624e0-cf4b-4ac0-b03c-fc890724767b" providerId="ADAL" clId="{D9201B89-2E1C-465A-A679-346E20BDC006}" dt="2022-11-07T19:54:40.769" v="4" actId="20577"/>
        <pc:sldMkLst>
          <pc:docMk/>
          <pc:sldMk cId="4177847188" sldId="2147471161"/>
        </pc:sldMkLst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svg"/><Relationship Id="rId1" Type="http://schemas.openxmlformats.org/officeDocument/2006/relationships/image" Target="../media/image6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svg"/><Relationship Id="rId1" Type="http://schemas.openxmlformats.org/officeDocument/2006/relationships/image" Target="../media/image6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26AFA9-BBE6-4B01-A176-306F10DA8438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52AEDA-A7C3-473E-A2EE-FCEAE7897253}">
      <dgm:prSet phldrT="[Text]"/>
      <dgm:spPr/>
      <dgm:t>
        <a:bodyPr/>
        <a:lstStyle/>
        <a:p>
          <a:r>
            <a:rPr lang="en-US" dirty="0"/>
            <a:t>Standards</a:t>
          </a:r>
        </a:p>
      </dgm:t>
    </dgm:pt>
    <dgm:pt modelId="{1D013D67-5898-4C34-AF1D-355793DAA7A7}" type="parTrans" cxnId="{8574CAA3-DDA9-46E6-BF5B-4F2785E923D1}">
      <dgm:prSet/>
      <dgm:spPr/>
      <dgm:t>
        <a:bodyPr/>
        <a:lstStyle/>
        <a:p>
          <a:endParaRPr lang="en-US"/>
        </a:p>
      </dgm:t>
    </dgm:pt>
    <dgm:pt modelId="{71EB271E-DEE0-4761-88C2-18DFD1152E6E}" type="sibTrans" cxnId="{8574CAA3-DDA9-46E6-BF5B-4F2785E923D1}">
      <dgm:prSet/>
      <dgm:spPr/>
      <dgm:t>
        <a:bodyPr/>
        <a:lstStyle/>
        <a:p>
          <a:endParaRPr lang="en-US"/>
        </a:p>
      </dgm:t>
    </dgm:pt>
    <dgm:pt modelId="{CBAD5AB0-80BC-4E80-90B3-537ADB2C7B1A}">
      <dgm:prSet phldrT="[Text]"/>
      <dgm:spPr/>
      <dgm:t>
        <a:bodyPr/>
        <a:lstStyle/>
        <a:p>
          <a:r>
            <a:rPr lang="en-US" dirty="0"/>
            <a:t>Design &amp; Develop</a:t>
          </a:r>
        </a:p>
      </dgm:t>
    </dgm:pt>
    <dgm:pt modelId="{5FBB6E3F-DEE2-484D-85A6-72409F5FE3B6}" type="parTrans" cxnId="{333780F2-4B1B-46A4-9B1E-DD4C203D50F1}">
      <dgm:prSet/>
      <dgm:spPr/>
      <dgm:t>
        <a:bodyPr/>
        <a:lstStyle/>
        <a:p>
          <a:endParaRPr lang="en-US"/>
        </a:p>
      </dgm:t>
    </dgm:pt>
    <dgm:pt modelId="{EBB7B9F0-121A-4431-8D54-FA7FDFDF8C36}" type="sibTrans" cxnId="{333780F2-4B1B-46A4-9B1E-DD4C203D50F1}">
      <dgm:prSet/>
      <dgm:spPr/>
      <dgm:t>
        <a:bodyPr/>
        <a:lstStyle/>
        <a:p>
          <a:endParaRPr lang="en-US"/>
        </a:p>
      </dgm:t>
    </dgm:pt>
    <dgm:pt modelId="{28EC03DC-B84A-49C3-9BFD-CBF0383CFE96}">
      <dgm:prSet phldrT="[Text]"/>
      <dgm:spPr/>
      <dgm:t>
        <a:bodyPr/>
        <a:lstStyle/>
        <a:p>
          <a:r>
            <a:rPr lang="en-US" dirty="0"/>
            <a:t>Data Science</a:t>
          </a:r>
        </a:p>
      </dgm:t>
    </dgm:pt>
    <dgm:pt modelId="{0F8433A2-D5A0-4186-8DC6-D216A12FC113}" type="parTrans" cxnId="{E817F9CA-5B5E-48E5-9024-47ADC1B213F7}">
      <dgm:prSet/>
      <dgm:spPr/>
      <dgm:t>
        <a:bodyPr/>
        <a:lstStyle/>
        <a:p>
          <a:endParaRPr lang="en-US"/>
        </a:p>
      </dgm:t>
    </dgm:pt>
    <dgm:pt modelId="{E6F45029-6DF1-43AB-A03F-516DAF69373A}" type="sibTrans" cxnId="{E817F9CA-5B5E-48E5-9024-47ADC1B213F7}">
      <dgm:prSet/>
      <dgm:spPr/>
      <dgm:t>
        <a:bodyPr/>
        <a:lstStyle/>
        <a:p>
          <a:endParaRPr lang="en-US"/>
        </a:p>
      </dgm:t>
    </dgm:pt>
    <dgm:pt modelId="{C969C520-0AF4-4F57-900B-B9A8A79E9D44}">
      <dgm:prSet phldrT="[Text]"/>
      <dgm:spPr/>
      <dgm:t>
        <a:bodyPr/>
        <a:lstStyle/>
        <a:p>
          <a:r>
            <a:rPr lang="en-US" dirty="0"/>
            <a:t>Automation</a:t>
          </a:r>
        </a:p>
      </dgm:t>
    </dgm:pt>
    <dgm:pt modelId="{5CFC5DF6-06D7-4146-BF56-076C57D4B288}" type="parTrans" cxnId="{038E9A92-4694-430D-AAAD-D122D2AEA4B0}">
      <dgm:prSet/>
      <dgm:spPr/>
      <dgm:t>
        <a:bodyPr/>
        <a:lstStyle/>
        <a:p>
          <a:endParaRPr lang="en-US"/>
        </a:p>
      </dgm:t>
    </dgm:pt>
    <dgm:pt modelId="{BE5218BE-0B85-460F-87D8-E72D1A5A6E6E}" type="sibTrans" cxnId="{038E9A92-4694-430D-AAAD-D122D2AEA4B0}">
      <dgm:prSet/>
      <dgm:spPr/>
      <dgm:t>
        <a:bodyPr/>
        <a:lstStyle/>
        <a:p>
          <a:endParaRPr lang="en-US"/>
        </a:p>
      </dgm:t>
    </dgm:pt>
    <dgm:pt modelId="{50D4117F-5488-4239-B7EA-7EB7EDE9A9E3}">
      <dgm:prSet phldrT="[Text]"/>
      <dgm:spPr/>
      <dgm:t>
        <a:bodyPr/>
        <a:lstStyle/>
        <a:p>
          <a:r>
            <a:rPr lang="en-US" dirty="0"/>
            <a:t>Software Tools</a:t>
          </a:r>
        </a:p>
      </dgm:t>
    </dgm:pt>
    <dgm:pt modelId="{DDA9F3EF-CEF4-41B9-9FC4-E21E1704202B}" type="parTrans" cxnId="{EA6B18CA-0698-4B1D-8982-36F40872F155}">
      <dgm:prSet/>
      <dgm:spPr/>
      <dgm:t>
        <a:bodyPr/>
        <a:lstStyle/>
        <a:p>
          <a:endParaRPr lang="en-US"/>
        </a:p>
      </dgm:t>
    </dgm:pt>
    <dgm:pt modelId="{FA278DC2-9EB8-4C20-AEA9-8511DEB1D6DA}" type="sibTrans" cxnId="{EA6B18CA-0698-4B1D-8982-36F40872F155}">
      <dgm:prSet/>
      <dgm:spPr/>
      <dgm:t>
        <a:bodyPr/>
        <a:lstStyle/>
        <a:p>
          <a:endParaRPr lang="en-US"/>
        </a:p>
      </dgm:t>
    </dgm:pt>
    <dgm:pt modelId="{3F79EB76-F0C0-44E0-96FB-FBFD42E5F8F1}">
      <dgm:prSet phldrT="[Text]"/>
      <dgm:spPr/>
      <dgm:t>
        <a:bodyPr/>
        <a:lstStyle/>
        <a:p>
          <a:r>
            <a:rPr lang="en-US" dirty="0"/>
            <a:t>Technical Standards</a:t>
          </a:r>
        </a:p>
      </dgm:t>
    </dgm:pt>
    <dgm:pt modelId="{383175AF-2843-4875-9E15-3B2C877B6615}" type="parTrans" cxnId="{09B423B8-773C-4D3C-B837-A8915226B646}">
      <dgm:prSet/>
      <dgm:spPr/>
      <dgm:t>
        <a:bodyPr/>
        <a:lstStyle/>
        <a:p>
          <a:endParaRPr lang="en-US"/>
        </a:p>
      </dgm:t>
    </dgm:pt>
    <dgm:pt modelId="{176FE0AD-4256-4084-A115-75740B41BA66}" type="sibTrans" cxnId="{09B423B8-773C-4D3C-B837-A8915226B646}">
      <dgm:prSet/>
      <dgm:spPr/>
      <dgm:t>
        <a:bodyPr/>
        <a:lstStyle/>
        <a:p>
          <a:endParaRPr lang="en-US"/>
        </a:p>
      </dgm:t>
    </dgm:pt>
    <dgm:pt modelId="{2B4B0639-746F-4B2C-870E-D58ACB335C66}">
      <dgm:prSet phldrT="[Text]"/>
      <dgm:spPr/>
      <dgm:t>
        <a:bodyPr/>
        <a:lstStyle/>
        <a:p>
          <a:r>
            <a:rPr lang="en-US" dirty="0"/>
            <a:t>Publish &amp; Adopt</a:t>
          </a:r>
        </a:p>
      </dgm:t>
    </dgm:pt>
    <dgm:pt modelId="{EDE6F983-A4DE-4FDC-92FC-D53F29539593}" type="parTrans" cxnId="{4A1BD3CE-FB40-4CFF-8CF8-6A31FE12B375}">
      <dgm:prSet/>
      <dgm:spPr/>
      <dgm:t>
        <a:bodyPr/>
        <a:lstStyle/>
        <a:p>
          <a:endParaRPr lang="en-US"/>
        </a:p>
      </dgm:t>
    </dgm:pt>
    <dgm:pt modelId="{3A862005-4171-494A-805B-2382A4C98659}" type="sibTrans" cxnId="{4A1BD3CE-FB40-4CFF-8CF8-6A31FE12B375}">
      <dgm:prSet/>
      <dgm:spPr/>
      <dgm:t>
        <a:bodyPr/>
        <a:lstStyle/>
        <a:p>
          <a:endParaRPr lang="en-US"/>
        </a:p>
      </dgm:t>
    </dgm:pt>
    <dgm:pt modelId="{365FAEF2-0B26-4763-8377-5E02697E5800}">
      <dgm:prSet phldrT="[Text]"/>
      <dgm:spPr/>
      <dgm:t>
        <a:bodyPr/>
        <a:lstStyle/>
        <a:p>
          <a:r>
            <a:rPr lang="en-US" dirty="0"/>
            <a:t>Openness</a:t>
          </a:r>
        </a:p>
      </dgm:t>
    </dgm:pt>
    <dgm:pt modelId="{5CAED662-1DF1-4B11-974D-A6F3E6BC1D3F}" type="parTrans" cxnId="{B5EB7790-7C86-4712-BC2D-C986AF5C9C42}">
      <dgm:prSet/>
      <dgm:spPr/>
      <dgm:t>
        <a:bodyPr/>
        <a:lstStyle/>
        <a:p>
          <a:endParaRPr lang="en-US"/>
        </a:p>
      </dgm:t>
    </dgm:pt>
    <dgm:pt modelId="{DE038C7C-C19C-456A-9599-FCA963ABABF4}" type="sibTrans" cxnId="{B5EB7790-7C86-4712-BC2D-C986AF5C9C42}">
      <dgm:prSet/>
      <dgm:spPr/>
      <dgm:t>
        <a:bodyPr/>
        <a:lstStyle/>
        <a:p>
          <a:endParaRPr lang="en-US"/>
        </a:p>
      </dgm:t>
    </dgm:pt>
    <dgm:pt modelId="{81E58079-71D0-4FA3-8434-8460070D914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Implement</a:t>
          </a:r>
        </a:p>
      </dgm:t>
    </dgm:pt>
    <dgm:pt modelId="{BF1516F8-C1F8-4EAE-BC8D-3737D80DBFE4}" type="parTrans" cxnId="{93BC8B9E-F2CA-4CDC-87D5-5476223AD25F}">
      <dgm:prSet/>
      <dgm:spPr/>
      <dgm:t>
        <a:bodyPr/>
        <a:lstStyle/>
        <a:p>
          <a:endParaRPr lang="en-US"/>
        </a:p>
      </dgm:t>
    </dgm:pt>
    <dgm:pt modelId="{88976143-86E1-4E9E-8DD7-798CE8CB9C50}" type="sibTrans" cxnId="{93BC8B9E-F2CA-4CDC-87D5-5476223AD25F}">
      <dgm:prSet/>
      <dgm:spPr/>
      <dgm:t>
        <a:bodyPr/>
        <a:lstStyle/>
        <a:p>
          <a:endParaRPr lang="en-US"/>
        </a:p>
      </dgm:t>
    </dgm:pt>
    <dgm:pt modelId="{5345DA4F-2C8B-47D6-8F31-6F5C06DFE8C4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Automate</a:t>
          </a:r>
        </a:p>
      </dgm:t>
    </dgm:pt>
    <dgm:pt modelId="{A83DEB9A-0134-4C0A-9FE7-6C4E8C5A1D57}" type="parTrans" cxnId="{D79FAA88-9B79-479A-9688-1565243A9707}">
      <dgm:prSet/>
      <dgm:spPr/>
      <dgm:t>
        <a:bodyPr/>
        <a:lstStyle/>
        <a:p>
          <a:endParaRPr lang="en-US"/>
        </a:p>
      </dgm:t>
    </dgm:pt>
    <dgm:pt modelId="{C8B00F33-7AB7-4789-8AF6-37FFC9848ED4}" type="sibTrans" cxnId="{D79FAA88-9B79-479A-9688-1565243A9707}">
      <dgm:prSet/>
      <dgm:spPr/>
      <dgm:t>
        <a:bodyPr/>
        <a:lstStyle/>
        <a:p>
          <a:endParaRPr lang="en-US"/>
        </a:p>
      </dgm:t>
    </dgm:pt>
    <dgm:pt modelId="{E589853F-387A-4C1D-A0A4-E596C24E9FA4}" type="pres">
      <dgm:prSet presAssocID="{A726AFA9-BBE6-4B01-A176-306F10DA8438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5A1A643A-7DA1-4333-8BC5-6DE3B22C75C1}" type="pres">
      <dgm:prSet presAssocID="{A726AFA9-BBE6-4B01-A176-306F10DA8438}" presName="dummyMaxCanvas" presStyleCnt="0"/>
      <dgm:spPr/>
    </dgm:pt>
    <dgm:pt modelId="{EF99A691-076F-465D-9981-F5CD11F9BCEA}" type="pres">
      <dgm:prSet presAssocID="{A726AFA9-BBE6-4B01-A176-306F10DA8438}" presName="parentComposite" presStyleCnt="0"/>
      <dgm:spPr/>
    </dgm:pt>
    <dgm:pt modelId="{2BD3F7FA-F6C4-4616-8F38-A2834FEE38B7}" type="pres">
      <dgm:prSet presAssocID="{A726AFA9-BBE6-4B01-A176-306F10DA8438}" presName="parent1" presStyleLbl="alignAccFollowNode1" presStyleIdx="0" presStyleCnt="4">
        <dgm:presLayoutVars>
          <dgm:chMax val="4"/>
        </dgm:presLayoutVars>
      </dgm:prSet>
      <dgm:spPr/>
    </dgm:pt>
    <dgm:pt modelId="{91D02CAA-3DD8-4F33-BF9B-D9B79E6DAB72}" type="pres">
      <dgm:prSet presAssocID="{A726AFA9-BBE6-4B01-A176-306F10DA8438}" presName="parent2" presStyleLbl="alignAccFollowNode1" presStyleIdx="1" presStyleCnt="4">
        <dgm:presLayoutVars>
          <dgm:chMax val="4"/>
        </dgm:presLayoutVars>
      </dgm:prSet>
      <dgm:spPr/>
    </dgm:pt>
    <dgm:pt modelId="{24410BC8-DA16-4EE8-802E-D5124E9E521B}" type="pres">
      <dgm:prSet presAssocID="{A726AFA9-BBE6-4B01-A176-306F10DA8438}" presName="childrenComposite" presStyleCnt="0"/>
      <dgm:spPr/>
    </dgm:pt>
    <dgm:pt modelId="{208CA63B-6F35-4D6B-8B4B-AA5EA7F0DC86}" type="pres">
      <dgm:prSet presAssocID="{A726AFA9-BBE6-4B01-A176-306F10DA8438}" presName="dummyMaxCanvas_ChildArea" presStyleCnt="0"/>
      <dgm:spPr/>
    </dgm:pt>
    <dgm:pt modelId="{A0D37D73-E79C-4EA8-851A-4AE62BC95706}" type="pres">
      <dgm:prSet presAssocID="{A726AFA9-BBE6-4B01-A176-306F10DA8438}" presName="fulcrum" presStyleLbl="alignAccFollowNode1" presStyleIdx="2" presStyleCnt="4"/>
      <dgm:spPr/>
    </dgm:pt>
    <dgm:pt modelId="{70EA66E1-D25A-4B79-8873-D664C6973505}" type="pres">
      <dgm:prSet presAssocID="{A726AFA9-BBE6-4B01-A176-306F10DA8438}" presName="balance_44" presStyleLbl="alignAccFollowNode1" presStyleIdx="3" presStyleCnt="4">
        <dgm:presLayoutVars>
          <dgm:bulletEnabled val="1"/>
        </dgm:presLayoutVars>
      </dgm:prSet>
      <dgm:spPr/>
    </dgm:pt>
    <dgm:pt modelId="{27024345-4CF2-49FB-BF4F-2D9FAEC29F2A}" type="pres">
      <dgm:prSet presAssocID="{A726AFA9-BBE6-4B01-A176-306F10DA8438}" presName="right_44_1" presStyleLbl="node1" presStyleIdx="0" presStyleCnt="8">
        <dgm:presLayoutVars>
          <dgm:bulletEnabled val="1"/>
        </dgm:presLayoutVars>
      </dgm:prSet>
      <dgm:spPr/>
    </dgm:pt>
    <dgm:pt modelId="{98932025-277A-4684-9E72-FA507DE5FA44}" type="pres">
      <dgm:prSet presAssocID="{A726AFA9-BBE6-4B01-A176-306F10DA8438}" presName="right_44_2" presStyleLbl="node1" presStyleIdx="1" presStyleCnt="8">
        <dgm:presLayoutVars>
          <dgm:bulletEnabled val="1"/>
        </dgm:presLayoutVars>
      </dgm:prSet>
      <dgm:spPr/>
    </dgm:pt>
    <dgm:pt modelId="{E8EB0721-168B-44CF-8854-01899211A9FD}" type="pres">
      <dgm:prSet presAssocID="{A726AFA9-BBE6-4B01-A176-306F10DA8438}" presName="right_44_3" presStyleLbl="node1" presStyleIdx="2" presStyleCnt="8">
        <dgm:presLayoutVars>
          <dgm:bulletEnabled val="1"/>
        </dgm:presLayoutVars>
      </dgm:prSet>
      <dgm:spPr/>
    </dgm:pt>
    <dgm:pt modelId="{AB7CBA22-1CA8-472D-BA05-4E98FD28C9D5}" type="pres">
      <dgm:prSet presAssocID="{A726AFA9-BBE6-4B01-A176-306F10DA8438}" presName="right_44_4" presStyleLbl="node1" presStyleIdx="3" presStyleCnt="8">
        <dgm:presLayoutVars>
          <dgm:bulletEnabled val="1"/>
        </dgm:presLayoutVars>
      </dgm:prSet>
      <dgm:spPr/>
    </dgm:pt>
    <dgm:pt modelId="{91FD2621-D80A-4F8A-A31C-7F9757C919BE}" type="pres">
      <dgm:prSet presAssocID="{A726AFA9-BBE6-4B01-A176-306F10DA8438}" presName="left_44_1" presStyleLbl="node1" presStyleIdx="4" presStyleCnt="8">
        <dgm:presLayoutVars>
          <dgm:bulletEnabled val="1"/>
        </dgm:presLayoutVars>
      </dgm:prSet>
      <dgm:spPr/>
    </dgm:pt>
    <dgm:pt modelId="{8E3CF835-2979-43F1-B614-E1796A58C19B}" type="pres">
      <dgm:prSet presAssocID="{A726AFA9-BBE6-4B01-A176-306F10DA8438}" presName="left_44_2" presStyleLbl="node1" presStyleIdx="5" presStyleCnt="8">
        <dgm:presLayoutVars>
          <dgm:bulletEnabled val="1"/>
        </dgm:presLayoutVars>
      </dgm:prSet>
      <dgm:spPr/>
    </dgm:pt>
    <dgm:pt modelId="{533A1D52-E9D0-4B29-88F2-EBE48B17A1A2}" type="pres">
      <dgm:prSet presAssocID="{A726AFA9-BBE6-4B01-A176-306F10DA8438}" presName="left_44_3" presStyleLbl="node1" presStyleIdx="6" presStyleCnt="8">
        <dgm:presLayoutVars>
          <dgm:bulletEnabled val="1"/>
        </dgm:presLayoutVars>
      </dgm:prSet>
      <dgm:spPr/>
    </dgm:pt>
    <dgm:pt modelId="{2631A4AB-5EB7-4960-81C2-8A1645AB2CF5}" type="pres">
      <dgm:prSet presAssocID="{A726AFA9-BBE6-4B01-A176-306F10DA8438}" presName="left_44_4" presStyleLbl="node1" presStyleIdx="7" presStyleCnt="8">
        <dgm:presLayoutVars>
          <dgm:bulletEnabled val="1"/>
        </dgm:presLayoutVars>
      </dgm:prSet>
      <dgm:spPr/>
    </dgm:pt>
  </dgm:ptLst>
  <dgm:cxnLst>
    <dgm:cxn modelId="{4CCEB013-DE2F-4EE5-963E-4268D45645AD}" type="presOf" srcId="{3F79EB76-F0C0-44E0-96FB-FBFD42E5F8F1}" destId="{AB7CBA22-1CA8-472D-BA05-4E98FD28C9D5}" srcOrd="0" destOrd="0" presId="urn:microsoft.com/office/officeart/2005/8/layout/balance1"/>
    <dgm:cxn modelId="{CF1B0636-79CB-4617-B868-3C790B764393}" type="presOf" srcId="{81E58079-71D0-4FA3-8434-8460070D9143}" destId="{8E3CF835-2979-43F1-B614-E1796A58C19B}" srcOrd="0" destOrd="0" presId="urn:microsoft.com/office/officeart/2005/8/layout/balance1"/>
    <dgm:cxn modelId="{8D33E33B-A794-49EE-82EB-55288B43985C}" type="presOf" srcId="{CBAD5AB0-80BC-4E80-90B3-537ADB2C7B1A}" destId="{2631A4AB-5EB7-4960-81C2-8A1645AB2CF5}" srcOrd="0" destOrd="0" presId="urn:microsoft.com/office/officeart/2005/8/layout/balance1"/>
    <dgm:cxn modelId="{5CFFA746-DE36-476A-B812-2586785D2AE5}" type="presOf" srcId="{A726AFA9-BBE6-4B01-A176-306F10DA8438}" destId="{E589853F-387A-4C1D-A0A4-E596C24E9FA4}" srcOrd="0" destOrd="0" presId="urn:microsoft.com/office/officeart/2005/8/layout/balance1"/>
    <dgm:cxn modelId="{43614454-D2D0-4A5C-A936-2E055F592B7B}" type="presOf" srcId="{C969C520-0AF4-4F57-900B-B9A8A79E9D44}" destId="{98932025-277A-4684-9E72-FA507DE5FA44}" srcOrd="0" destOrd="0" presId="urn:microsoft.com/office/officeart/2005/8/layout/balance1"/>
    <dgm:cxn modelId="{DC6F557C-F923-4DCC-BE1D-4A561B987CC7}" type="presOf" srcId="{28EC03DC-B84A-49C3-9BFD-CBF0383CFE96}" destId="{91D02CAA-3DD8-4F33-BF9B-D9B79E6DAB72}" srcOrd="0" destOrd="0" presId="urn:microsoft.com/office/officeart/2005/8/layout/balance1"/>
    <dgm:cxn modelId="{D79FAA88-9B79-479A-9688-1565243A9707}" srcId="{F552AEDA-A7C3-473E-A2EE-FCEAE7897253}" destId="{5345DA4F-2C8B-47D6-8F31-6F5C06DFE8C4}" srcOrd="0" destOrd="0" parTransId="{A83DEB9A-0134-4C0A-9FE7-6C4E8C5A1D57}" sibTransId="{C8B00F33-7AB7-4789-8AF6-37FFC9848ED4}"/>
    <dgm:cxn modelId="{B5EB7790-7C86-4712-BC2D-C986AF5C9C42}" srcId="{28EC03DC-B84A-49C3-9BFD-CBF0383CFE96}" destId="{365FAEF2-0B26-4763-8377-5E02697E5800}" srcOrd="0" destOrd="0" parTransId="{5CAED662-1DF1-4B11-974D-A6F3E6BC1D3F}" sibTransId="{DE038C7C-C19C-456A-9599-FCA963ABABF4}"/>
    <dgm:cxn modelId="{038E9A92-4694-430D-AAAD-D122D2AEA4B0}" srcId="{28EC03DC-B84A-49C3-9BFD-CBF0383CFE96}" destId="{C969C520-0AF4-4F57-900B-B9A8A79E9D44}" srcOrd="1" destOrd="0" parTransId="{5CFC5DF6-06D7-4146-BF56-076C57D4B288}" sibTransId="{BE5218BE-0B85-460F-87D8-E72D1A5A6E6E}"/>
    <dgm:cxn modelId="{572E9996-3590-47FC-8BD2-9EE5F051D625}" type="presOf" srcId="{F552AEDA-A7C3-473E-A2EE-FCEAE7897253}" destId="{2BD3F7FA-F6C4-4616-8F38-A2834FEE38B7}" srcOrd="0" destOrd="0" presId="urn:microsoft.com/office/officeart/2005/8/layout/balance1"/>
    <dgm:cxn modelId="{81CDBC98-964A-4D6E-B070-AFE453EFDBE4}" type="presOf" srcId="{50D4117F-5488-4239-B7EA-7EB7EDE9A9E3}" destId="{E8EB0721-168B-44CF-8854-01899211A9FD}" srcOrd="0" destOrd="0" presId="urn:microsoft.com/office/officeart/2005/8/layout/balance1"/>
    <dgm:cxn modelId="{93BC8B9E-F2CA-4CDC-87D5-5476223AD25F}" srcId="{F552AEDA-A7C3-473E-A2EE-FCEAE7897253}" destId="{81E58079-71D0-4FA3-8434-8460070D9143}" srcOrd="1" destOrd="0" parTransId="{BF1516F8-C1F8-4EAE-BC8D-3737D80DBFE4}" sibTransId="{88976143-86E1-4E9E-8DD7-798CE8CB9C50}"/>
    <dgm:cxn modelId="{8574CAA3-DDA9-46E6-BF5B-4F2785E923D1}" srcId="{A726AFA9-BBE6-4B01-A176-306F10DA8438}" destId="{F552AEDA-A7C3-473E-A2EE-FCEAE7897253}" srcOrd="0" destOrd="0" parTransId="{1D013D67-5898-4C34-AF1D-355793DAA7A7}" sibTransId="{71EB271E-DEE0-4761-88C2-18DFD1152E6E}"/>
    <dgm:cxn modelId="{09B423B8-773C-4D3C-B837-A8915226B646}" srcId="{28EC03DC-B84A-49C3-9BFD-CBF0383CFE96}" destId="{3F79EB76-F0C0-44E0-96FB-FBFD42E5F8F1}" srcOrd="3" destOrd="0" parTransId="{383175AF-2843-4875-9E15-3B2C877B6615}" sibTransId="{176FE0AD-4256-4084-A115-75740B41BA66}"/>
    <dgm:cxn modelId="{E0E94FC0-3A7E-4FD9-8090-86759FE314EC}" type="presOf" srcId="{5345DA4F-2C8B-47D6-8F31-6F5C06DFE8C4}" destId="{91FD2621-D80A-4F8A-A31C-7F9757C919BE}" srcOrd="0" destOrd="0" presId="urn:microsoft.com/office/officeart/2005/8/layout/balance1"/>
    <dgm:cxn modelId="{30827BC9-FE73-4CF6-BFFB-C9EE81673DB5}" type="presOf" srcId="{365FAEF2-0B26-4763-8377-5E02697E5800}" destId="{27024345-4CF2-49FB-BF4F-2D9FAEC29F2A}" srcOrd="0" destOrd="0" presId="urn:microsoft.com/office/officeart/2005/8/layout/balance1"/>
    <dgm:cxn modelId="{EA6B18CA-0698-4B1D-8982-36F40872F155}" srcId="{28EC03DC-B84A-49C3-9BFD-CBF0383CFE96}" destId="{50D4117F-5488-4239-B7EA-7EB7EDE9A9E3}" srcOrd="2" destOrd="0" parTransId="{DDA9F3EF-CEF4-41B9-9FC4-E21E1704202B}" sibTransId="{FA278DC2-9EB8-4C20-AEA9-8511DEB1D6DA}"/>
    <dgm:cxn modelId="{E817F9CA-5B5E-48E5-9024-47ADC1B213F7}" srcId="{A726AFA9-BBE6-4B01-A176-306F10DA8438}" destId="{28EC03DC-B84A-49C3-9BFD-CBF0383CFE96}" srcOrd="1" destOrd="0" parTransId="{0F8433A2-D5A0-4186-8DC6-D216A12FC113}" sibTransId="{E6F45029-6DF1-43AB-A03F-516DAF69373A}"/>
    <dgm:cxn modelId="{4A1BD3CE-FB40-4CFF-8CF8-6A31FE12B375}" srcId="{F552AEDA-A7C3-473E-A2EE-FCEAE7897253}" destId="{2B4B0639-746F-4B2C-870E-D58ACB335C66}" srcOrd="2" destOrd="0" parTransId="{EDE6F983-A4DE-4FDC-92FC-D53F29539593}" sibTransId="{3A862005-4171-494A-805B-2382A4C98659}"/>
    <dgm:cxn modelId="{0D8EB8D9-345D-4FBC-826C-4153ADEC1156}" type="presOf" srcId="{2B4B0639-746F-4B2C-870E-D58ACB335C66}" destId="{533A1D52-E9D0-4B29-88F2-EBE48B17A1A2}" srcOrd="0" destOrd="0" presId="urn:microsoft.com/office/officeart/2005/8/layout/balance1"/>
    <dgm:cxn modelId="{333780F2-4B1B-46A4-9B1E-DD4C203D50F1}" srcId="{F552AEDA-A7C3-473E-A2EE-FCEAE7897253}" destId="{CBAD5AB0-80BC-4E80-90B3-537ADB2C7B1A}" srcOrd="3" destOrd="0" parTransId="{5FBB6E3F-DEE2-484D-85A6-72409F5FE3B6}" sibTransId="{EBB7B9F0-121A-4431-8D54-FA7FDFDF8C36}"/>
    <dgm:cxn modelId="{57467339-39A0-4282-8833-2B16FB23CC69}" type="presParOf" srcId="{E589853F-387A-4C1D-A0A4-E596C24E9FA4}" destId="{5A1A643A-7DA1-4333-8BC5-6DE3B22C75C1}" srcOrd="0" destOrd="0" presId="urn:microsoft.com/office/officeart/2005/8/layout/balance1"/>
    <dgm:cxn modelId="{39557582-F8A4-493A-A568-94DD4602D10B}" type="presParOf" srcId="{E589853F-387A-4C1D-A0A4-E596C24E9FA4}" destId="{EF99A691-076F-465D-9981-F5CD11F9BCEA}" srcOrd="1" destOrd="0" presId="urn:microsoft.com/office/officeart/2005/8/layout/balance1"/>
    <dgm:cxn modelId="{EF5CC448-DF3A-4426-AB09-0D2D32004A8A}" type="presParOf" srcId="{EF99A691-076F-465D-9981-F5CD11F9BCEA}" destId="{2BD3F7FA-F6C4-4616-8F38-A2834FEE38B7}" srcOrd="0" destOrd="0" presId="urn:microsoft.com/office/officeart/2005/8/layout/balance1"/>
    <dgm:cxn modelId="{E1157E1B-EAD6-4FC5-8C8C-65526C055DA4}" type="presParOf" srcId="{EF99A691-076F-465D-9981-F5CD11F9BCEA}" destId="{91D02CAA-3DD8-4F33-BF9B-D9B79E6DAB72}" srcOrd="1" destOrd="0" presId="urn:microsoft.com/office/officeart/2005/8/layout/balance1"/>
    <dgm:cxn modelId="{568F6A2E-C7B0-455E-99BA-21397D97E516}" type="presParOf" srcId="{E589853F-387A-4C1D-A0A4-E596C24E9FA4}" destId="{24410BC8-DA16-4EE8-802E-D5124E9E521B}" srcOrd="2" destOrd="0" presId="urn:microsoft.com/office/officeart/2005/8/layout/balance1"/>
    <dgm:cxn modelId="{59D7CBB2-0AAE-4E60-AE95-F154667F6DE0}" type="presParOf" srcId="{24410BC8-DA16-4EE8-802E-D5124E9E521B}" destId="{208CA63B-6F35-4D6B-8B4B-AA5EA7F0DC86}" srcOrd="0" destOrd="0" presId="urn:microsoft.com/office/officeart/2005/8/layout/balance1"/>
    <dgm:cxn modelId="{83AA1737-85E9-47EC-8F48-92A366D589D2}" type="presParOf" srcId="{24410BC8-DA16-4EE8-802E-D5124E9E521B}" destId="{A0D37D73-E79C-4EA8-851A-4AE62BC95706}" srcOrd="1" destOrd="0" presId="urn:microsoft.com/office/officeart/2005/8/layout/balance1"/>
    <dgm:cxn modelId="{5400038E-56D5-40E9-8145-936ABF3DED52}" type="presParOf" srcId="{24410BC8-DA16-4EE8-802E-D5124E9E521B}" destId="{70EA66E1-D25A-4B79-8873-D664C6973505}" srcOrd="2" destOrd="0" presId="urn:microsoft.com/office/officeart/2005/8/layout/balance1"/>
    <dgm:cxn modelId="{28D2A37A-C1DC-4DED-87BB-AC2747F37659}" type="presParOf" srcId="{24410BC8-DA16-4EE8-802E-D5124E9E521B}" destId="{27024345-4CF2-49FB-BF4F-2D9FAEC29F2A}" srcOrd="3" destOrd="0" presId="urn:microsoft.com/office/officeart/2005/8/layout/balance1"/>
    <dgm:cxn modelId="{DFE6C784-013A-4C4E-95DC-0FE92097907F}" type="presParOf" srcId="{24410BC8-DA16-4EE8-802E-D5124E9E521B}" destId="{98932025-277A-4684-9E72-FA507DE5FA44}" srcOrd="4" destOrd="0" presId="urn:microsoft.com/office/officeart/2005/8/layout/balance1"/>
    <dgm:cxn modelId="{70E11922-74A1-4BF8-A332-C78D63F0C36F}" type="presParOf" srcId="{24410BC8-DA16-4EE8-802E-D5124E9E521B}" destId="{E8EB0721-168B-44CF-8854-01899211A9FD}" srcOrd="5" destOrd="0" presId="urn:microsoft.com/office/officeart/2005/8/layout/balance1"/>
    <dgm:cxn modelId="{85589288-2D85-4436-898A-D557D08CA8E7}" type="presParOf" srcId="{24410BC8-DA16-4EE8-802E-D5124E9E521B}" destId="{AB7CBA22-1CA8-472D-BA05-4E98FD28C9D5}" srcOrd="6" destOrd="0" presId="urn:microsoft.com/office/officeart/2005/8/layout/balance1"/>
    <dgm:cxn modelId="{3B970976-ABF5-44BC-92F8-B04A1D9CD5F9}" type="presParOf" srcId="{24410BC8-DA16-4EE8-802E-D5124E9E521B}" destId="{91FD2621-D80A-4F8A-A31C-7F9757C919BE}" srcOrd="7" destOrd="0" presId="urn:microsoft.com/office/officeart/2005/8/layout/balance1"/>
    <dgm:cxn modelId="{AAC33173-4B70-4956-8FDE-E20B591102B9}" type="presParOf" srcId="{24410BC8-DA16-4EE8-802E-D5124E9E521B}" destId="{8E3CF835-2979-43F1-B614-E1796A58C19B}" srcOrd="8" destOrd="0" presId="urn:microsoft.com/office/officeart/2005/8/layout/balance1"/>
    <dgm:cxn modelId="{80484590-B92D-46C1-9299-D3CAEA23F4A3}" type="presParOf" srcId="{24410BC8-DA16-4EE8-802E-D5124E9E521B}" destId="{533A1D52-E9D0-4B29-88F2-EBE48B17A1A2}" srcOrd="9" destOrd="0" presId="urn:microsoft.com/office/officeart/2005/8/layout/balance1"/>
    <dgm:cxn modelId="{467D9849-C2CA-4246-A8D1-EA5959E4444D}" type="presParOf" srcId="{24410BC8-DA16-4EE8-802E-D5124E9E521B}" destId="{2631A4AB-5EB7-4960-81C2-8A1645AB2CF5}" srcOrd="10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3EE579-2162-442C-A425-C7A7ECCCF58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FCCBDE-3A28-46AE-94C2-4C4970D72973}">
      <dgm:prSet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 dirty="0"/>
            <a:t>Study Setup</a:t>
          </a:r>
        </a:p>
      </dgm:t>
    </dgm:pt>
    <dgm:pt modelId="{1034573C-9368-43A9-966B-17D90F9F391B}" type="parTrans" cxnId="{BB24795D-553C-43E1-A087-D7327E1A078A}">
      <dgm:prSet/>
      <dgm:spPr/>
      <dgm:t>
        <a:bodyPr/>
        <a:lstStyle/>
        <a:p>
          <a:endParaRPr lang="en-US"/>
        </a:p>
      </dgm:t>
    </dgm:pt>
    <dgm:pt modelId="{C6382417-3F49-4D2B-93C4-6E905E18036D}" type="sibTrans" cxnId="{BB24795D-553C-43E1-A087-D7327E1A078A}">
      <dgm:prSet/>
      <dgm:spPr/>
      <dgm:t>
        <a:bodyPr/>
        <a:lstStyle/>
        <a:p>
          <a:endParaRPr lang="en-US"/>
        </a:p>
      </dgm:t>
    </dgm:pt>
    <dgm:pt modelId="{30EC5EE8-D217-4047-8FC6-A30B1D8006E9}">
      <dgm:prSet/>
      <dgm:spPr>
        <a:ln>
          <a:noFill/>
        </a:ln>
      </dgm:spPr>
      <dgm:t>
        <a:bodyPr/>
        <a:lstStyle/>
        <a:p>
          <a:pPr>
            <a:buClr>
              <a:schemeClr val="accent4"/>
            </a:buClr>
          </a:pPr>
          <a:r>
            <a:rPr lang="en-US" dirty="0">
              <a:solidFill>
                <a:schemeClr val="tx2"/>
              </a:solidFill>
            </a:rPr>
            <a:t>Study Design Model</a:t>
          </a:r>
        </a:p>
      </dgm:t>
    </dgm:pt>
    <dgm:pt modelId="{8116F2AC-2BD1-49BB-8F9A-435E6D1C5E5D}" type="parTrans" cxnId="{026CA15D-7852-4584-9A74-F58D2113491E}">
      <dgm:prSet/>
      <dgm:spPr/>
      <dgm:t>
        <a:bodyPr/>
        <a:lstStyle/>
        <a:p>
          <a:endParaRPr lang="en-US"/>
        </a:p>
      </dgm:t>
    </dgm:pt>
    <dgm:pt modelId="{ED2434FD-E919-4B60-BA44-735024770752}" type="sibTrans" cxnId="{026CA15D-7852-4584-9A74-F58D2113491E}">
      <dgm:prSet/>
      <dgm:spPr/>
      <dgm:t>
        <a:bodyPr/>
        <a:lstStyle/>
        <a:p>
          <a:endParaRPr lang="en-US"/>
        </a:p>
      </dgm:t>
    </dgm:pt>
    <dgm:pt modelId="{4C1B9AB9-7F1F-4B3D-90C3-8481DAD99011}">
      <dgm:prSet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/>
            <a:t>Integration</a:t>
          </a:r>
        </a:p>
      </dgm:t>
    </dgm:pt>
    <dgm:pt modelId="{262F7D04-3A93-4486-9CFB-32E4BAEB7121}" type="parTrans" cxnId="{7D077816-A1D8-4C59-AC80-376724653C1F}">
      <dgm:prSet/>
      <dgm:spPr/>
      <dgm:t>
        <a:bodyPr/>
        <a:lstStyle/>
        <a:p>
          <a:endParaRPr lang="en-US"/>
        </a:p>
      </dgm:t>
    </dgm:pt>
    <dgm:pt modelId="{DD069E61-2188-4D23-A3BF-4290B22E9632}" type="sibTrans" cxnId="{7D077816-A1D8-4C59-AC80-376724653C1F}">
      <dgm:prSet/>
      <dgm:spPr/>
      <dgm:t>
        <a:bodyPr/>
        <a:lstStyle/>
        <a:p>
          <a:endParaRPr lang="en-US"/>
        </a:p>
      </dgm:t>
    </dgm:pt>
    <dgm:pt modelId="{1E20AB43-E5EC-4518-915D-307AA6C94E95}">
      <dgm:prSet/>
      <dgm:spPr>
        <a:ln>
          <a:noFill/>
        </a:ln>
      </dgm:spPr>
      <dgm:t>
        <a:bodyPr/>
        <a:lstStyle/>
        <a:p>
          <a:pPr>
            <a:buClr>
              <a:schemeClr val="accent2"/>
            </a:buClr>
          </a:pPr>
          <a:r>
            <a:rPr lang="en-US" dirty="0">
              <a:solidFill>
                <a:schemeClr val="tx2"/>
              </a:solidFill>
            </a:rPr>
            <a:t>Enhanced semantics</a:t>
          </a:r>
        </a:p>
      </dgm:t>
    </dgm:pt>
    <dgm:pt modelId="{D3AE8BDD-FA4A-4DAE-8DE7-0B7DC79FB234}" type="parTrans" cxnId="{3763BC2B-42FF-4473-8DCB-E09010AAA5FC}">
      <dgm:prSet/>
      <dgm:spPr/>
      <dgm:t>
        <a:bodyPr/>
        <a:lstStyle/>
        <a:p>
          <a:endParaRPr lang="en-US"/>
        </a:p>
      </dgm:t>
    </dgm:pt>
    <dgm:pt modelId="{2B2B6AC6-FA01-40DD-B37E-863451E96DB7}" type="sibTrans" cxnId="{3763BC2B-42FF-4473-8DCB-E09010AAA5FC}">
      <dgm:prSet/>
      <dgm:spPr/>
      <dgm:t>
        <a:bodyPr/>
        <a:lstStyle/>
        <a:p>
          <a:endParaRPr lang="en-US"/>
        </a:p>
      </dgm:t>
    </dgm:pt>
    <dgm:pt modelId="{3B494FED-BADF-4054-91C1-38875F680AF9}">
      <dgm:prSet/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en-US"/>
            <a:t>Data Exchange</a:t>
          </a:r>
        </a:p>
      </dgm:t>
    </dgm:pt>
    <dgm:pt modelId="{F586D02E-2C07-4295-B908-CA6CA0EDD029}" type="parTrans" cxnId="{B17F1B9C-50D8-49EB-83EA-01DA691F0135}">
      <dgm:prSet/>
      <dgm:spPr/>
      <dgm:t>
        <a:bodyPr/>
        <a:lstStyle/>
        <a:p>
          <a:endParaRPr lang="en-US"/>
        </a:p>
      </dgm:t>
    </dgm:pt>
    <dgm:pt modelId="{10FA22AE-80CA-4C40-AB4D-E0BDE1869DE7}" type="sibTrans" cxnId="{B17F1B9C-50D8-49EB-83EA-01DA691F0135}">
      <dgm:prSet/>
      <dgm:spPr/>
      <dgm:t>
        <a:bodyPr/>
        <a:lstStyle/>
        <a:p>
          <a:endParaRPr lang="en-US"/>
        </a:p>
      </dgm:t>
    </dgm:pt>
    <dgm:pt modelId="{FDF98130-2D0C-4C89-BFB1-D1342426D6AA}">
      <dgm:prSet/>
      <dgm:spPr>
        <a:ln>
          <a:noFill/>
        </a:ln>
      </dgm:spPr>
      <dgm:t>
        <a:bodyPr/>
        <a:lstStyle/>
        <a:p>
          <a:pPr>
            <a:buClr>
              <a:schemeClr val="accent3"/>
            </a:buCl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2"/>
              </a:solidFill>
            </a:rPr>
            <a:t>REST API*</a:t>
          </a:r>
        </a:p>
      </dgm:t>
    </dgm:pt>
    <dgm:pt modelId="{CD878411-A69D-4983-8DE1-3DF98473A933}" type="parTrans" cxnId="{BA82E6D5-CD07-4FB4-A2DF-755F987D3C74}">
      <dgm:prSet/>
      <dgm:spPr/>
      <dgm:t>
        <a:bodyPr/>
        <a:lstStyle/>
        <a:p>
          <a:endParaRPr lang="en-US"/>
        </a:p>
      </dgm:t>
    </dgm:pt>
    <dgm:pt modelId="{8EC87549-7D13-4121-8C22-0534C3258B6C}" type="sibTrans" cxnId="{BA82E6D5-CD07-4FB4-A2DF-755F987D3C74}">
      <dgm:prSet/>
      <dgm:spPr/>
      <dgm:t>
        <a:bodyPr/>
        <a:lstStyle/>
        <a:p>
          <a:endParaRPr lang="en-US"/>
        </a:p>
      </dgm:t>
    </dgm:pt>
    <dgm:pt modelId="{0DE9750F-7ED0-4DE3-B7AB-5478D4FD2710}">
      <dgm:prSet/>
      <dgm:spPr>
        <a:ln>
          <a:noFill/>
        </a:ln>
      </dgm:spPr>
      <dgm:t>
        <a:bodyPr/>
        <a:lstStyle/>
        <a:p>
          <a:pPr>
            <a:buClr>
              <a:schemeClr val="accent4"/>
            </a:buClr>
          </a:pPr>
          <a:r>
            <a:rPr lang="en-US" dirty="0">
              <a:solidFill>
                <a:schemeClr val="tx2"/>
              </a:solidFill>
            </a:rPr>
            <a:t>Flexible metadata beyond CRFs</a:t>
          </a:r>
        </a:p>
      </dgm:t>
    </dgm:pt>
    <dgm:pt modelId="{6A4358ED-66E0-48BC-868F-9C388191E7EF}" type="parTrans" cxnId="{3C33350D-6E9E-4EF7-8719-CAC12FE6D8EB}">
      <dgm:prSet/>
      <dgm:spPr/>
      <dgm:t>
        <a:bodyPr/>
        <a:lstStyle/>
        <a:p>
          <a:endParaRPr lang="en-US"/>
        </a:p>
      </dgm:t>
    </dgm:pt>
    <dgm:pt modelId="{975AC2F8-0A49-446C-B9E6-078A447E682E}" type="sibTrans" cxnId="{3C33350D-6E9E-4EF7-8719-CAC12FE6D8EB}">
      <dgm:prSet/>
      <dgm:spPr/>
      <dgm:t>
        <a:bodyPr/>
        <a:lstStyle/>
        <a:p>
          <a:endParaRPr lang="en-US"/>
        </a:p>
      </dgm:t>
    </dgm:pt>
    <dgm:pt modelId="{2B7A74D0-4936-41BE-90D7-AA76FA131569}">
      <dgm:prSet/>
      <dgm:spPr>
        <a:ln>
          <a:noFill/>
        </a:ln>
      </dgm:spPr>
      <dgm:t>
        <a:bodyPr/>
        <a:lstStyle/>
        <a:p>
          <a:pPr>
            <a:buClr>
              <a:schemeClr val="accent2"/>
            </a:buClr>
          </a:pPr>
          <a:r>
            <a:rPr lang="en-US" dirty="0">
              <a:solidFill>
                <a:schemeClr val="tx2"/>
              </a:solidFill>
            </a:rPr>
            <a:t>RWD / HL7 FHIR support</a:t>
          </a:r>
        </a:p>
      </dgm:t>
    </dgm:pt>
    <dgm:pt modelId="{CC056819-2285-4369-BD3D-748EFFB48184}" type="parTrans" cxnId="{3EDB561D-A904-417F-9D4A-A39ED36D140F}">
      <dgm:prSet/>
      <dgm:spPr/>
      <dgm:t>
        <a:bodyPr/>
        <a:lstStyle/>
        <a:p>
          <a:endParaRPr lang="en-US"/>
        </a:p>
      </dgm:t>
    </dgm:pt>
    <dgm:pt modelId="{48907CEB-DBF6-41D3-9A4E-7949B332AB92}" type="sibTrans" cxnId="{3EDB561D-A904-417F-9D4A-A39ED36D140F}">
      <dgm:prSet/>
      <dgm:spPr/>
      <dgm:t>
        <a:bodyPr/>
        <a:lstStyle/>
        <a:p>
          <a:endParaRPr lang="en-US"/>
        </a:p>
      </dgm:t>
    </dgm:pt>
    <dgm:pt modelId="{3D415B8F-1F80-45EE-B5C2-B618EBC94B59}">
      <dgm:prSet/>
      <dgm:spPr>
        <a:ln>
          <a:noFill/>
        </a:ln>
      </dgm:spPr>
      <dgm:t>
        <a:bodyPr/>
        <a:lstStyle/>
        <a:p>
          <a:r>
            <a:rPr lang="en-US"/>
            <a:t>End-to-end </a:t>
          </a:r>
          <a:r>
            <a:rPr lang="en-US">
              <a:latin typeface="Arial" panose="020B0604020202020204"/>
            </a:rPr>
            <a:t>Standards</a:t>
          </a:r>
          <a:endParaRPr lang="en-US"/>
        </a:p>
      </dgm:t>
    </dgm:pt>
    <dgm:pt modelId="{BA399DD9-BC55-479E-AE76-2ACF2054FC0E}" type="parTrans" cxnId="{8DE601E8-F57D-4A23-8B95-90E89030E8D3}">
      <dgm:prSet/>
      <dgm:spPr/>
      <dgm:t>
        <a:bodyPr/>
        <a:lstStyle/>
        <a:p>
          <a:endParaRPr lang="en-US"/>
        </a:p>
      </dgm:t>
    </dgm:pt>
    <dgm:pt modelId="{1DE5A7FD-62CE-4FC9-BEB1-10729DCC5D1B}" type="sibTrans" cxnId="{8DE601E8-F57D-4A23-8B95-90E89030E8D3}">
      <dgm:prSet/>
      <dgm:spPr/>
      <dgm:t>
        <a:bodyPr/>
        <a:lstStyle/>
        <a:p>
          <a:endParaRPr lang="en-US"/>
        </a:p>
      </dgm:t>
    </dgm:pt>
    <dgm:pt modelId="{3738B96F-4D77-439C-9497-97B6E4BE8A50}">
      <dgm:prSet phldr="0"/>
      <dgm:spPr>
        <a:ln>
          <a:noFill/>
        </a:ln>
      </dgm:spPr>
      <dgm:t>
        <a:bodyPr/>
        <a:lstStyle/>
        <a:p>
          <a:pPr rtl="0"/>
          <a:r>
            <a:rPr lang="en-US" dirty="0">
              <a:solidFill>
                <a:schemeClr val="tx2"/>
              </a:solidFill>
              <a:latin typeface="Arial" panose="020B0604020202020204"/>
            </a:rPr>
            <a:t>Enhanced </a:t>
          </a:r>
          <a:r>
            <a:rPr lang="en-US" dirty="0" err="1">
              <a:solidFill>
                <a:schemeClr val="tx2"/>
              </a:solidFill>
              <a:latin typeface="Arial" panose="020B0604020202020204"/>
            </a:rPr>
            <a:t>MethodDef</a:t>
          </a:r>
          <a:endParaRPr lang="en-US" dirty="0">
            <a:solidFill>
              <a:schemeClr val="tx2"/>
            </a:solidFill>
            <a:latin typeface="Arial" panose="020B0604020202020204"/>
          </a:endParaRPr>
        </a:p>
      </dgm:t>
    </dgm:pt>
    <dgm:pt modelId="{AEBDB0EF-F4CF-4EBE-AD11-AC73FE9D2076}" type="parTrans" cxnId="{B4C3776F-1B56-48D1-A3E8-51B8B1B21AB7}">
      <dgm:prSet/>
      <dgm:spPr/>
      <dgm:t>
        <a:bodyPr/>
        <a:lstStyle/>
        <a:p>
          <a:endParaRPr lang="en-US"/>
        </a:p>
      </dgm:t>
    </dgm:pt>
    <dgm:pt modelId="{5536FBAE-6E89-4671-8369-37E1A3328D03}" type="sibTrans" cxnId="{B4C3776F-1B56-48D1-A3E8-51B8B1B21AB7}">
      <dgm:prSet/>
      <dgm:spPr/>
      <dgm:t>
        <a:bodyPr/>
        <a:lstStyle/>
        <a:p>
          <a:endParaRPr lang="en-US"/>
        </a:p>
      </dgm:t>
    </dgm:pt>
    <dgm:pt modelId="{45DFCA1B-51E0-4673-AA0A-62A30F0B2BAA}">
      <dgm:prSet phldrT="[Text]" phldr="0"/>
      <dgm:spPr>
        <a:ln>
          <a:noFill/>
        </a:ln>
      </dgm:spPr>
      <dgm:t>
        <a:bodyPr/>
        <a:lstStyle/>
        <a:p>
          <a:pPr rtl="0"/>
          <a:r>
            <a:rPr lang="en-US" dirty="0">
              <a:solidFill>
                <a:schemeClr val="tx2"/>
              </a:solidFill>
              <a:latin typeface="Arial" panose="020B0604020202020204"/>
            </a:rPr>
            <a:t>Traceability enhancements</a:t>
          </a:r>
        </a:p>
      </dgm:t>
    </dgm:pt>
    <dgm:pt modelId="{447B498F-993A-4F7A-8FBE-B8BB13EB0ED3}" type="parTrans" cxnId="{B947DBA4-8FAE-4E15-B4DD-5504AC1526B5}">
      <dgm:prSet/>
      <dgm:spPr/>
      <dgm:t>
        <a:bodyPr/>
        <a:lstStyle/>
        <a:p>
          <a:endParaRPr lang="en-US"/>
        </a:p>
      </dgm:t>
    </dgm:pt>
    <dgm:pt modelId="{C9C125CF-CBC2-461F-954F-66E918BA9FB0}" type="sibTrans" cxnId="{B947DBA4-8FAE-4E15-B4DD-5504AC1526B5}">
      <dgm:prSet/>
      <dgm:spPr/>
      <dgm:t>
        <a:bodyPr/>
        <a:lstStyle/>
        <a:p>
          <a:endParaRPr lang="en-US"/>
        </a:p>
      </dgm:t>
    </dgm:pt>
    <dgm:pt modelId="{CBAC8F51-8B71-4984-8355-3C35DDCA78CD}">
      <dgm:prSet/>
      <dgm:spPr>
        <a:ln>
          <a:noFill/>
        </a:ln>
      </dgm:spPr>
      <dgm:t>
        <a:bodyPr/>
        <a:lstStyle/>
        <a:p>
          <a:pPr>
            <a:buClr>
              <a:schemeClr val="accent4"/>
            </a:buClr>
          </a:pPr>
          <a:endParaRPr lang="en-US" dirty="0">
            <a:solidFill>
              <a:schemeClr val="tx2"/>
            </a:solidFill>
          </a:endParaRPr>
        </a:p>
      </dgm:t>
    </dgm:pt>
    <dgm:pt modelId="{569878C3-B060-4176-BF4D-7A2044328CCB}" type="parTrans" cxnId="{3DE59CD8-EB3C-4CDC-811A-65E021922268}">
      <dgm:prSet/>
      <dgm:spPr/>
      <dgm:t>
        <a:bodyPr/>
        <a:lstStyle/>
        <a:p>
          <a:endParaRPr lang="en-US"/>
        </a:p>
      </dgm:t>
    </dgm:pt>
    <dgm:pt modelId="{5D4F31BA-E8BB-48F5-B3F8-F797825EB410}" type="sibTrans" cxnId="{3DE59CD8-EB3C-4CDC-811A-65E021922268}">
      <dgm:prSet/>
      <dgm:spPr/>
      <dgm:t>
        <a:bodyPr/>
        <a:lstStyle/>
        <a:p>
          <a:endParaRPr lang="en-US"/>
        </a:p>
      </dgm:t>
    </dgm:pt>
    <dgm:pt modelId="{B44B08F1-BFC7-4B87-867B-EE6CDB886CFC}">
      <dgm:prSet/>
      <dgm:spPr>
        <a:ln>
          <a:noFill/>
        </a:ln>
      </dgm:spPr>
      <dgm:t>
        <a:bodyPr/>
        <a:lstStyle/>
        <a:p>
          <a:pPr>
            <a:buClr>
              <a:schemeClr val="accent2"/>
            </a:buClr>
          </a:pPr>
          <a:endParaRPr lang="en-US" dirty="0">
            <a:solidFill>
              <a:schemeClr val="tx2"/>
            </a:solidFill>
          </a:endParaRPr>
        </a:p>
      </dgm:t>
    </dgm:pt>
    <dgm:pt modelId="{45D7E22E-F528-42BE-84C1-370766F34D2F}" type="parTrans" cxnId="{ED0F6DB9-E6FF-4596-BB95-B8726D8E05BC}">
      <dgm:prSet/>
      <dgm:spPr/>
      <dgm:t>
        <a:bodyPr/>
        <a:lstStyle/>
        <a:p>
          <a:endParaRPr lang="en-US"/>
        </a:p>
      </dgm:t>
    </dgm:pt>
    <dgm:pt modelId="{F9F1CF9E-3DB9-4962-A9CD-8ED18BD90119}" type="sibTrans" cxnId="{ED0F6DB9-E6FF-4596-BB95-B8726D8E05BC}">
      <dgm:prSet/>
      <dgm:spPr/>
      <dgm:t>
        <a:bodyPr/>
        <a:lstStyle/>
        <a:p>
          <a:endParaRPr lang="en-US"/>
        </a:p>
      </dgm:t>
    </dgm:pt>
    <dgm:pt modelId="{38EAF619-1AC8-4114-B417-4B95562394BD}">
      <dgm:prSet phldrT="[Text]" phldr="0"/>
      <dgm:spPr>
        <a:ln>
          <a:noFill/>
        </a:ln>
      </dgm:spPr>
      <dgm:t>
        <a:bodyPr/>
        <a:lstStyle/>
        <a:p>
          <a:pPr rtl="0"/>
          <a:endParaRPr lang="en-US" dirty="0">
            <a:solidFill>
              <a:schemeClr val="tx2"/>
            </a:solidFill>
            <a:latin typeface="Arial" panose="020B0604020202020204"/>
          </a:endParaRPr>
        </a:p>
      </dgm:t>
    </dgm:pt>
    <dgm:pt modelId="{62D815CA-C93A-4666-A7AC-B17F8E4F2DB3}" type="parTrans" cxnId="{E30A8A49-D860-4B2C-9023-430EB8E3C28C}">
      <dgm:prSet/>
      <dgm:spPr/>
      <dgm:t>
        <a:bodyPr/>
        <a:lstStyle/>
        <a:p>
          <a:endParaRPr lang="en-US"/>
        </a:p>
      </dgm:t>
    </dgm:pt>
    <dgm:pt modelId="{E497C8EF-17DA-4443-A4CA-D20CCAE17EB9}" type="sibTrans" cxnId="{E30A8A49-D860-4B2C-9023-430EB8E3C28C}">
      <dgm:prSet/>
      <dgm:spPr/>
      <dgm:t>
        <a:bodyPr/>
        <a:lstStyle/>
        <a:p>
          <a:endParaRPr lang="en-US"/>
        </a:p>
      </dgm:t>
    </dgm:pt>
    <dgm:pt modelId="{0EB9A00D-C919-4037-A523-A4877665BE29}">
      <dgm:prSet/>
      <dgm:spPr>
        <a:ln>
          <a:noFill/>
        </a:ln>
      </dgm:spPr>
      <dgm:t>
        <a:bodyPr/>
        <a:lstStyle/>
        <a:p>
          <a:pPr>
            <a:buClr>
              <a:schemeClr val="accent3"/>
            </a:buClr>
            <a:buFont typeface="Arial" panose="020B0604020202020204" pitchFamily="34" charset="0"/>
            <a:buChar char="•"/>
          </a:pPr>
          <a:endParaRPr lang="en-US" dirty="0">
            <a:solidFill>
              <a:schemeClr val="tx2"/>
            </a:solidFill>
          </a:endParaRPr>
        </a:p>
      </dgm:t>
    </dgm:pt>
    <dgm:pt modelId="{AFF20D4A-5813-4031-B9D4-B7113FF3BEA4}" type="parTrans" cxnId="{0898FA18-4FBD-4686-81A9-9EB37D5A0F34}">
      <dgm:prSet/>
      <dgm:spPr/>
      <dgm:t>
        <a:bodyPr/>
        <a:lstStyle/>
        <a:p>
          <a:endParaRPr lang="en-US"/>
        </a:p>
      </dgm:t>
    </dgm:pt>
    <dgm:pt modelId="{86EEE86F-E4B7-4310-91AD-569408CA000C}" type="sibTrans" cxnId="{0898FA18-4FBD-4686-81A9-9EB37D5A0F34}">
      <dgm:prSet/>
      <dgm:spPr/>
      <dgm:t>
        <a:bodyPr/>
        <a:lstStyle/>
        <a:p>
          <a:endParaRPr lang="en-US"/>
        </a:p>
      </dgm:t>
    </dgm:pt>
    <dgm:pt modelId="{7F7CF3C9-C1F5-4C5D-93D4-5C946A7E764F}">
      <dgm:prSet/>
      <dgm:spPr>
        <a:ln>
          <a:noFill/>
        </a:ln>
      </dgm:spPr>
      <dgm:t>
        <a:bodyPr/>
        <a:lstStyle/>
        <a:p>
          <a:pPr>
            <a:buClr>
              <a:schemeClr val="accent3"/>
            </a:buClr>
            <a:buFont typeface="Arial" panose="020B0604020202020204" pitchFamily="34" charset="0"/>
            <a:buChar char="•"/>
          </a:pPr>
          <a:r>
            <a:rPr lang="en-US" dirty="0" err="1">
              <a:solidFill>
                <a:schemeClr val="tx2"/>
              </a:solidFill>
            </a:rPr>
            <a:t>JSON</a:t>
          </a:r>
          <a:r>
            <a:rPr lang="en-US" dirty="0">
              <a:solidFill>
                <a:schemeClr val="tx2"/>
              </a:solidFill>
            </a:rPr>
            <a:t> support</a:t>
          </a:r>
        </a:p>
      </dgm:t>
    </dgm:pt>
    <dgm:pt modelId="{99B6679B-5A91-4F5B-A17B-5031B87FBF64}" type="parTrans" cxnId="{14EC9D74-1655-444C-B603-3C4EC36976C2}">
      <dgm:prSet/>
      <dgm:spPr/>
      <dgm:t>
        <a:bodyPr/>
        <a:lstStyle/>
        <a:p>
          <a:endParaRPr lang="en-US"/>
        </a:p>
      </dgm:t>
    </dgm:pt>
    <dgm:pt modelId="{1E5CF9C1-FE26-41EF-9FCA-CD86F5ACEA24}" type="sibTrans" cxnId="{14EC9D74-1655-444C-B603-3C4EC36976C2}">
      <dgm:prSet/>
      <dgm:spPr/>
      <dgm:t>
        <a:bodyPr/>
        <a:lstStyle/>
        <a:p>
          <a:endParaRPr lang="en-US"/>
        </a:p>
      </dgm:t>
    </dgm:pt>
    <dgm:pt modelId="{191F2D62-ABCA-49C6-B7B4-44F71EACC12E}">
      <dgm:prSet/>
      <dgm:spPr>
        <a:ln>
          <a:noFill/>
        </a:ln>
      </dgm:spPr>
      <dgm:t>
        <a:bodyPr/>
        <a:lstStyle/>
        <a:p>
          <a:pPr>
            <a:buClr>
              <a:schemeClr val="accent3"/>
            </a:buClr>
            <a:buFont typeface="Arial" panose="020B0604020202020204" pitchFamily="34" charset="0"/>
            <a:buChar char="•"/>
          </a:pPr>
          <a:endParaRPr lang="en-US" dirty="0">
            <a:solidFill>
              <a:schemeClr val="tx2"/>
            </a:solidFill>
          </a:endParaRPr>
        </a:p>
      </dgm:t>
    </dgm:pt>
    <dgm:pt modelId="{9C1B44F2-27FD-4AFB-8995-9B365E53EA3A}" type="parTrans" cxnId="{48CEEC06-35EB-4120-BC72-125FD0854997}">
      <dgm:prSet/>
      <dgm:spPr/>
      <dgm:t>
        <a:bodyPr/>
        <a:lstStyle/>
        <a:p>
          <a:endParaRPr lang="en-US"/>
        </a:p>
      </dgm:t>
    </dgm:pt>
    <dgm:pt modelId="{5D27BD8D-F551-4179-98AB-1FF90F8F0FC8}" type="sibTrans" cxnId="{48CEEC06-35EB-4120-BC72-125FD0854997}">
      <dgm:prSet/>
      <dgm:spPr/>
      <dgm:t>
        <a:bodyPr/>
        <a:lstStyle/>
        <a:p>
          <a:endParaRPr lang="en-US"/>
        </a:p>
      </dgm:t>
    </dgm:pt>
    <dgm:pt modelId="{6C7B80AB-DFB9-4945-8E83-81BACA437E6C}">
      <dgm:prSet/>
      <dgm:spPr>
        <a:ln>
          <a:noFill/>
        </a:ln>
      </dgm:spPr>
      <dgm:t>
        <a:bodyPr/>
        <a:lstStyle/>
        <a:p>
          <a:pPr>
            <a:buClr>
              <a:schemeClr val="accent4"/>
            </a:buClr>
          </a:pPr>
          <a:r>
            <a:rPr lang="en-US" dirty="0">
              <a:solidFill>
                <a:schemeClr val="tx2"/>
              </a:solidFill>
            </a:rPr>
            <a:t>Matrix forms</a:t>
          </a:r>
        </a:p>
      </dgm:t>
    </dgm:pt>
    <dgm:pt modelId="{B31738E6-A768-47B9-9203-38EC157186C3}" type="parTrans" cxnId="{879AF8A4-0BC1-4E52-AEE1-D2252DF24E37}">
      <dgm:prSet/>
      <dgm:spPr/>
      <dgm:t>
        <a:bodyPr/>
        <a:lstStyle/>
        <a:p>
          <a:endParaRPr lang="en-US"/>
        </a:p>
      </dgm:t>
    </dgm:pt>
    <dgm:pt modelId="{84E6AA78-09FC-4D82-9125-B27379B2221A}" type="sibTrans" cxnId="{879AF8A4-0BC1-4E52-AEE1-D2252DF24E37}">
      <dgm:prSet/>
      <dgm:spPr/>
      <dgm:t>
        <a:bodyPr/>
        <a:lstStyle/>
        <a:p>
          <a:endParaRPr lang="en-US"/>
        </a:p>
      </dgm:t>
    </dgm:pt>
    <dgm:pt modelId="{D5C27850-201C-44BC-A429-77828ECF570B}">
      <dgm:prSet/>
      <dgm:spPr>
        <a:ln>
          <a:noFill/>
        </a:ln>
      </dgm:spPr>
      <dgm:t>
        <a:bodyPr/>
        <a:lstStyle/>
        <a:p>
          <a:pPr>
            <a:buClr>
              <a:schemeClr val="accent4"/>
            </a:buClr>
          </a:pPr>
          <a:endParaRPr lang="en-US" dirty="0">
            <a:solidFill>
              <a:schemeClr val="tx2"/>
            </a:solidFill>
          </a:endParaRPr>
        </a:p>
      </dgm:t>
    </dgm:pt>
    <dgm:pt modelId="{29F931AF-3DBF-46CF-AF87-2C441F1F2973}" type="parTrans" cxnId="{A1082E4E-D2A4-489E-A14C-342E65616A97}">
      <dgm:prSet/>
      <dgm:spPr/>
      <dgm:t>
        <a:bodyPr/>
        <a:lstStyle/>
        <a:p>
          <a:endParaRPr lang="en-US"/>
        </a:p>
      </dgm:t>
    </dgm:pt>
    <dgm:pt modelId="{B1CE00BC-DA58-4998-A236-D652C198118F}" type="sibTrans" cxnId="{A1082E4E-D2A4-489E-A14C-342E65616A97}">
      <dgm:prSet/>
      <dgm:spPr/>
      <dgm:t>
        <a:bodyPr/>
        <a:lstStyle/>
        <a:p>
          <a:endParaRPr lang="en-US"/>
        </a:p>
      </dgm:t>
    </dgm:pt>
    <dgm:pt modelId="{0EC39A60-9D4B-4959-85B9-9E2FE3B6C50F}">
      <dgm:prSet/>
      <dgm:spPr>
        <a:ln>
          <a:noFill/>
        </a:ln>
      </dgm:spPr>
      <dgm:t>
        <a:bodyPr/>
        <a:lstStyle/>
        <a:p>
          <a:pPr>
            <a:buClr>
              <a:schemeClr val="accent2"/>
            </a:buClr>
          </a:pPr>
          <a:r>
            <a:rPr lang="en-US" dirty="0">
              <a:solidFill>
                <a:schemeClr val="tx2"/>
              </a:solidFill>
            </a:rPr>
            <a:t>Data Queries</a:t>
          </a:r>
        </a:p>
      </dgm:t>
    </dgm:pt>
    <dgm:pt modelId="{A6F83B65-1FBB-405C-BDA8-6389C9E454D3}" type="parTrans" cxnId="{5773ADA2-0632-4537-AD4F-4FAB1239E0E4}">
      <dgm:prSet/>
      <dgm:spPr/>
      <dgm:t>
        <a:bodyPr/>
        <a:lstStyle/>
        <a:p>
          <a:endParaRPr lang="en-US"/>
        </a:p>
      </dgm:t>
    </dgm:pt>
    <dgm:pt modelId="{8D51E622-C4D9-4BBA-BF6F-FF2CD3F4E14B}" type="sibTrans" cxnId="{5773ADA2-0632-4537-AD4F-4FAB1239E0E4}">
      <dgm:prSet/>
      <dgm:spPr/>
      <dgm:t>
        <a:bodyPr/>
        <a:lstStyle/>
        <a:p>
          <a:endParaRPr lang="en-US"/>
        </a:p>
      </dgm:t>
    </dgm:pt>
    <dgm:pt modelId="{40220A9A-855E-40A4-824D-2B6BE233F393}">
      <dgm:prSet/>
      <dgm:spPr>
        <a:ln>
          <a:noFill/>
        </a:ln>
      </dgm:spPr>
      <dgm:t>
        <a:bodyPr/>
        <a:lstStyle/>
        <a:p>
          <a:pPr>
            <a:buClr>
              <a:schemeClr val="accent2"/>
            </a:buClr>
          </a:pPr>
          <a:endParaRPr lang="en-US" dirty="0">
            <a:solidFill>
              <a:schemeClr val="tx2"/>
            </a:solidFill>
          </a:endParaRPr>
        </a:p>
      </dgm:t>
    </dgm:pt>
    <dgm:pt modelId="{D530F3B4-9986-4B39-870A-600F4BDFF22D}" type="parTrans" cxnId="{2191F266-822E-472A-8761-6392145EC9FD}">
      <dgm:prSet/>
      <dgm:spPr/>
      <dgm:t>
        <a:bodyPr/>
        <a:lstStyle/>
        <a:p>
          <a:endParaRPr lang="en-US"/>
        </a:p>
      </dgm:t>
    </dgm:pt>
    <dgm:pt modelId="{DDD1AB3A-A57F-44ED-8766-AF15B2864542}" type="sibTrans" cxnId="{2191F266-822E-472A-8761-6392145EC9FD}">
      <dgm:prSet/>
      <dgm:spPr/>
      <dgm:t>
        <a:bodyPr/>
        <a:lstStyle/>
        <a:p>
          <a:endParaRPr lang="en-US"/>
        </a:p>
      </dgm:t>
    </dgm:pt>
    <dgm:pt modelId="{66C26671-7367-458B-9576-52D2A246C11C}">
      <dgm:prSet/>
      <dgm:spPr>
        <a:ln>
          <a:noFill/>
        </a:ln>
      </dgm:spPr>
      <dgm:t>
        <a:bodyPr/>
        <a:lstStyle/>
        <a:p>
          <a:pPr>
            <a:buClr>
              <a:schemeClr val="accent3"/>
            </a:buClr>
            <a:buFont typeface="Arial" panose="020B0604020202020204" pitchFamily="34" charset="0"/>
            <a:buChar char="•"/>
          </a:pPr>
          <a:r>
            <a:rPr lang="en-US" dirty="0">
              <a:solidFill>
                <a:schemeClr val="tx2"/>
              </a:solidFill>
            </a:rPr>
            <a:t>Dataset-JSON</a:t>
          </a:r>
        </a:p>
      </dgm:t>
    </dgm:pt>
    <dgm:pt modelId="{6EDCF3A7-7C2C-4240-9372-3072BA4E4BEC}" type="parTrans" cxnId="{D161A92D-361B-467A-B8C0-056B5E3345EB}">
      <dgm:prSet/>
      <dgm:spPr/>
      <dgm:t>
        <a:bodyPr/>
        <a:lstStyle/>
        <a:p>
          <a:endParaRPr lang="en-US"/>
        </a:p>
      </dgm:t>
    </dgm:pt>
    <dgm:pt modelId="{6133A585-D6D2-45A5-AD69-DB33002D1EAE}" type="sibTrans" cxnId="{D161A92D-361B-467A-B8C0-056B5E3345EB}">
      <dgm:prSet/>
      <dgm:spPr/>
      <dgm:t>
        <a:bodyPr/>
        <a:lstStyle/>
        <a:p>
          <a:endParaRPr lang="en-US"/>
        </a:p>
      </dgm:t>
    </dgm:pt>
    <dgm:pt modelId="{C88AB638-8253-4D04-99E9-C7CE43FA2A15}">
      <dgm:prSet/>
      <dgm:spPr>
        <a:ln>
          <a:noFill/>
        </a:ln>
      </dgm:spPr>
      <dgm:t>
        <a:bodyPr/>
        <a:lstStyle/>
        <a:p>
          <a:pPr>
            <a:buClr>
              <a:schemeClr val="accent3"/>
            </a:buClr>
            <a:buFont typeface="Arial" panose="020B0604020202020204" pitchFamily="34" charset="0"/>
            <a:buChar char="•"/>
          </a:pPr>
          <a:endParaRPr lang="en-US" dirty="0">
            <a:solidFill>
              <a:schemeClr val="tx2"/>
            </a:solidFill>
          </a:endParaRPr>
        </a:p>
      </dgm:t>
    </dgm:pt>
    <dgm:pt modelId="{DCA649C4-0B95-43AF-B699-5B872522A047}" type="parTrans" cxnId="{744762D8-703F-45BB-9115-367E67F84287}">
      <dgm:prSet/>
      <dgm:spPr/>
      <dgm:t>
        <a:bodyPr/>
        <a:lstStyle/>
        <a:p>
          <a:endParaRPr lang="en-US"/>
        </a:p>
      </dgm:t>
    </dgm:pt>
    <dgm:pt modelId="{58BF8D2C-AFD8-4236-AC1B-503497B33DAA}" type="sibTrans" cxnId="{744762D8-703F-45BB-9115-367E67F84287}">
      <dgm:prSet/>
      <dgm:spPr/>
      <dgm:t>
        <a:bodyPr/>
        <a:lstStyle/>
        <a:p>
          <a:endParaRPr lang="en-US"/>
        </a:p>
      </dgm:t>
    </dgm:pt>
    <dgm:pt modelId="{47ABDE46-CD92-4394-968E-8A7F2216A1C4}">
      <dgm:prSet phldr="0"/>
      <dgm:spPr>
        <a:ln>
          <a:noFill/>
        </a:ln>
      </dgm:spPr>
      <dgm:t>
        <a:bodyPr/>
        <a:lstStyle/>
        <a:p>
          <a:r>
            <a:rPr lang="en-US" dirty="0">
              <a:solidFill>
                <a:schemeClr val="tx2"/>
              </a:solidFill>
              <a:latin typeface="Arial" panose="020B0604020202020204"/>
            </a:rPr>
            <a:t>Biomedical Concepts</a:t>
          </a:r>
        </a:p>
      </dgm:t>
    </dgm:pt>
    <dgm:pt modelId="{6AE0EE10-392F-40D1-85A3-FCB25FBBD428}" type="parTrans" cxnId="{D4488C54-5B81-4BB5-906B-F80109F758B6}">
      <dgm:prSet/>
      <dgm:spPr/>
      <dgm:t>
        <a:bodyPr/>
        <a:lstStyle/>
        <a:p>
          <a:endParaRPr lang="en-US"/>
        </a:p>
      </dgm:t>
    </dgm:pt>
    <dgm:pt modelId="{AD3B1B2E-8A1C-40C1-8281-58941C23C2F0}" type="sibTrans" cxnId="{D4488C54-5B81-4BB5-906B-F80109F758B6}">
      <dgm:prSet/>
      <dgm:spPr/>
      <dgm:t>
        <a:bodyPr/>
        <a:lstStyle/>
        <a:p>
          <a:endParaRPr lang="en-US"/>
        </a:p>
      </dgm:t>
    </dgm:pt>
    <dgm:pt modelId="{8815C23D-D1E6-4628-92E4-2CB11EC65384}">
      <dgm:prSet phldr="0"/>
      <dgm:spPr>
        <a:ln>
          <a:noFill/>
        </a:ln>
      </dgm:spPr>
      <dgm:t>
        <a:bodyPr/>
        <a:lstStyle/>
        <a:p>
          <a:endParaRPr lang="en-US" dirty="0">
            <a:solidFill>
              <a:schemeClr val="tx2"/>
            </a:solidFill>
            <a:latin typeface="Arial" panose="020B0604020202020204"/>
          </a:endParaRPr>
        </a:p>
      </dgm:t>
    </dgm:pt>
    <dgm:pt modelId="{653A3CFD-E8AD-4DFA-B68E-C80AD25D6D05}" type="parTrans" cxnId="{01390FD7-6498-486F-9882-33BC2B5B3DE6}">
      <dgm:prSet/>
      <dgm:spPr/>
      <dgm:t>
        <a:bodyPr/>
        <a:lstStyle/>
        <a:p>
          <a:endParaRPr lang="en-US"/>
        </a:p>
      </dgm:t>
    </dgm:pt>
    <dgm:pt modelId="{25D11FE4-A6D3-438D-83C5-883ADB6D4F5C}" type="sibTrans" cxnId="{01390FD7-6498-486F-9882-33BC2B5B3DE6}">
      <dgm:prSet/>
      <dgm:spPr/>
      <dgm:t>
        <a:bodyPr/>
        <a:lstStyle/>
        <a:p>
          <a:endParaRPr lang="en-US"/>
        </a:p>
      </dgm:t>
    </dgm:pt>
    <dgm:pt modelId="{A4D0CA26-FE70-436F-B3BF-89304A7B2186}" type="pres">
      <dgm:prSet presAssocID="{FB3EE579-2162-442C-A425-C7A7ECCCF589}" presName="Name0" presStyleCnt="0">
        <dgm:presLayoutVars>
          <dgm:dir/>
          <dgm:animLvl val="lvl"/>
          <dgm:resizeHandles val="exact"/>
        </dgm:presLayoutVars>
      </dgm:prSet>
      <dgm:spPr/>
    </dgm:pt>
    <dgm:pt modelId="{29639285-F95C-49CE-B7AC-CF52045B99A9}" type="pres">
      <dgm:prSet presAssocID="{28FCCBDE-3A28-46AE-94C2-4C4970D72973}" presName="composite" presStyleCnt="0"/>
      <dgm:spPr/>
    </dgm:pt>
    <dgm:pt modelId="{A5FA8A4A-119E-4642-A17B-3C3A376BA200}" type="pres">
      <dgm:prSet presAssocID="{28FCCBDE-3A28-46AE-94C2-4C4970D72973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0C0348E-2497-423C-ABCB-43DEFABFC68C}" type="pres">
      <dgm:prSet presAssocID="{28FCCBDE-3A28-46AE-94C2-4C4970D72973}" presName="desTx" presStyleLbl="alignAccFollowNode1" presStyleIdx="0" presStyleCnt="4">
        <dgm:presLayoutVars>
          <dgm:bulletEnabled val="1"/>
        </dgm:presLayoutVars>
      </dgm:prSet>
      <dgm:spPr/>
    </dgm:pt>
    <dgm:pt modelId="{36916E08-D71C-4354-98E7-9B03B6B6AD6E}" type="pres">
      <dgm:prSet presAssocID="{C6382417-3F49-4D2B-93C4-6E905E18036D}" presName="space" presStyleCnt="0"/>
      <dgm:spPr/>
    </dgm:pt>
    <dgm:pt modelId="{68A3DB8D-1930-472E-907A-39A52B4555B4}" type="pres">
      <dgm:prSet presAssocID="{4C1B9AB9-7F1F-4B3D-90C3-8481DAD99011}" presName="composite" presStyleCnt="0"/>
      <dgm:spPr/>
    </dgm:pt>
    <dgm:pt modelId="{1793D3BA-3AEE-4AF1-95ED-32582BFE4012}" type="pres">
      <dgm:prSet presAssocID="{4C1B9AB9-7F1F-4B3D-90C3-8481DAD9901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77A5D6DD-5A2D-41F2-8777-4F93E8171BF4}" type="pres">
      <dgm:prSet presAssocID="{4C1B9AB9-7F1F-4B3D-90C3-8481DAD99011}" presName="desTx" presStyleLbl="alignAccFollowNode1" presStyleIdx="1" presStyleCnt="4">
        <dgm:presLayoutVars>
          <dgm:bulletEnabled val="1"/>
        </dgm:presLayoutVars>
      </dgm:prSet>
      <dgm:spPr/>
    </dgm:pt>
    <dgm:pt modelId="{79A057FA-74B1-4D76-B405-48F95B5BC76E}" type="pres">
      <dgm:prSet presAssocID="{DD069E61-2188-4D23-A3BF-4290B22E9632}" presName="space" presStyleCnt="0"/>
      <dgm:spPr/>
    </dgm:pt>
    <dgm:pt modelId="{5A3DB656-B0F8-472D-839D-C3383EF60307}" type="pres">
      <dgm:prSet presAssocID="{3B494FED-BADF-4054-91C1-38875F680AF9}" presName="composite" presStyleCnt="0"/>
      <dgm:spPr/>
    </dgm:pt>
    <dgm:pt modelId="{5C0B807F-1F98-431C-9B6A-CE0D2F50769A}" type="pres">
      <dgm:prSet presAssocID="{3B494FED-BADF-4054-91C1-38875F680AF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FAF8647-88E5-4C18-AE44-FB107FC7B8F6}" type="pres">
      <dgm:prSet presAssocID="{3B494FED-BADF-4054-91C1-38875F680AF9}" presName="desTx" presStyleLbl="alignAccFollowNode1" presStyleIdx="2" presStyleCnt="4">
        <dgm:presLayoutVars>
          <dgm:bulletEnabled val="1"/>
        </dgm:presLayoutVars>
      </dgm:prSet>
      <dgm:spPr/>
    </dgm:pt>
    <dgm:pt modelId="{CC3639F0-75C0-42DC-B26A-CC67F2D57C6B}" type="pres">
      <dgm:prSet presAssocID="{10FA22AE-80CA-4C40-AB4D-E0BDE1869DE7}" presName="space" presStyleCnt="0"/>
      <dgm:spPr/>
    </dgm:pt>
    <dgm:pt modelId="{ABE5BFEF-0B2E-4859-8D7E-75DD52A99117}" type="pres">
      <dgm:prSet presAssocID="{3D415B8F-1F80-45EE-B5C2-B618EBC94B59}" presName="composite" presStyleCnt="0"/>
      <dgm:spPr/>
    </dgm:pt>
    <dgm:pt modelId="{AFCA8CB6-B001-43FC-AD2D-986804F2BD8D}" type="pres">
      <dgm:prSet presAssocID="{3D415B8F-1F80-45EE-B5C2-B618EBC94B59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92E2E180-8676-4668-94BC-4E96594D5E31}" type="pres">
      <dgm:prSet presAssocID="{3D415B8F-1F80-45EE-B5C2-B618EBC94B59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9C7EDE02-F6DE-46DB-98C7-4F2A8EEBFEC8}" type="presOf" srcId="{1E20AB43-E5EC-4518-915D-307AA6C94E95}" destId="{77A5D6DD-5A2D-41F2-8777-4F93E8171BF4}" srcOrd="0" destOrd="0" presId="urn:microsoft.com/office/officeart/2005/8/layout/hList1"/>
    <dgm:cxn modelId="{48CEEC06-35EB-4120-BC72-125FD0854997}" srcId="{3B494FED-BADF-4054-91C1-38875F680AF9}" destId="{191F2D62-ABCA-49C6-B7B4-44F71EACC12E}" srcOrd="3" destOrd="0" parTransId="{9C1B44F2-27FD-4AFB-8995-9B365E53EA3A}" sibTransId="{5D27BD8D-F551-4179-98AB-1FF90F8F0FC8}"/>
    <dgm:cxn modelId="{3C33350D-6E9E-4EF7-8719-CAC12FE6D8EB}" srcId="{28FCCBDE-3A28-46AE-94C2-4C4970D72973}" destId="{0DE9750F-7ED0-4DE3-B7AB-5478D4FD2710}" srcOrd="2" destOrd="0" parTransId="{6A4358ED-66E0-48BC-868F-9C388191E7EF}" sibTransId="{975AC2F8-0A49-446C-B9E6-078A447E682E}"/>
    <dgm:cxn modelId="{2D471D11-3000-485A-AFFF-F3742A4624E8}" type="presOf" srcId="{40220A9A-855E-40A4-824D-2B6BE233F393}" destId="{77A5D6DD-5A2D-41F2-8777-4F93E8171BF4}" srcOrd="0" destOrd="3" presId="urn:microsoft.com/office/officeart/2005/8/layout/hList1"/>
    <dgm:cxn modelId="{7D077816-A1D8-4C59-AC80-376724653C1F}" srcId="{FB3EE579-2162-442C-A425-C7A7ECCCF589}" destId="{4C1B9AB9-7F1F-4B3D-90C3-8481DAD99011}" srcOrd="1" destOrd="0" parTransId="{262F7D04-3A93-4486-9CFB-32E4BAEB7121}" sibTransId="{DD069E61-2188-4D23-A3BF-4290B22E9632}"/>
    <dgm:cxn modelId="{0898FA18-4FBD-4686-81A9-9EB37D5A0F34}" srcId="{3B494FED-BADF-4054-91C1-38875F680AF9}" destId="{0EB9A00D-C919-4037-A523-A4877665BE29}" srcOrd="5" destOrd="0" parTransId="{AFF20D4A-5813-4031-B9D4-B7113FF3BEA4}" sibTransId="{86EEE86F-E4B7-4310-91AD-569408CA000C}"/>
    <dgm:cxn modelId="{3EDB561D-A904-417F-9D4A-A39ED36D140F}" srcId="{4C1B9AB9-7F1F-4B3D-90C3-8481DAD99011}" destId="{2B7A74D0-4936-41BE-90D7-AA76FA131569}" srcOrd="2" destOrd="0" parTransId="{CC056819-2285-4369-BD3D-748EFFB48184}" sibTransId="{48907CEB-DBF6-41D3-9A4E-7949B332AB92}"/>
    <dgm:cxn modelId="{0C1D3626-14BD-4FC3-9FE8-26D070D0B557}" type="presOf" srcId="{0DE9750F-7ED0-4DE3-B7AB-5478D4FD2710}" destId="{10C0348E-2497-423C-ABCB-43DEFABFC68C}" srcOrd="0" destOrd="2" presId="urn:microsoft.com/office/officeart/2005/8/layout/hList1"/>
    <dgm:cxn modelId="{3763BC2B-42FF-4473-8DCB-E09010AAA5FC}" srcId="{4C1B9AB9-7F1F-4B3D-90C3-8481DAD99011}" destId="{1E20AB43-E5EC-4518-915D-307AA6C94E95}" srcOrd="0" destOrd="0" parTransId="{D3AE8BDD-FA4A-4DAE-8DE7-0B7DC79FB234}" sibTransId="{2B2B6AC6-FA01-40DD-B37E-863451E96DB7}"/>
    <dgm:cxn modelId="{D161A92D-361B-467A-B8C0-056B5E3345EB}" srcId="{3B494FED-BADF-4054-91C1-38875F680AF9}" destId="{66C26671-7367-458B-9576-52D2A246C11C}" srcOrd="0" destOrd="0" parTransId="{6EDCF3A7-7C2C-4240-9372-3072BA4E4BEC}" sibTransId="{6133A585-D6D2-45A5-AD69-DB33002D1EAE}"/>
    <dgm:cxn modelId="{4BF6E93B-F788-4D1F-951C-7C23AB07C8DF}" type="presOf" srcId="{66C26671-7367-458B-9576-52D2A246C11C}" destId="{1FAF8647-88E5-4C18-AE44-FB107FC7B8F6}" srcOrd="0" destOrd="0" presId="urn:microsoft.com/office/officeart/2005/8/layout/hList1"/>
    <dgm:cxn modelId="{B7EA193F-DE22-44C6-B242-3F349BD1EB8C}" type="presOf" srcId="{30EC5EE8-D217-4047-8FC6-A30B1D8006E9}" destId="{10C0348E-2497-423C-ABCB-43DEFABFC68C}" srcOrd="0" destOrd="0" presId="urn:microsoft.com/office/officeart/2005/8/layout/hList1"/>
    <dgm:cxn modelId="{BB24795D-553C-43E1-A087-D7327E1A078A}" srcId="{FB3EE579-2162-442C-A425-C7A7ECCCF589}" destId="{28FCCBDE-3A28-46AE-94C2-4C4970D72973}" srcOrd="0" destOrd="0" parTransId="{1034573C-9368-43A9-966B-17D90F9F391B}" sibTransId="{C6382417-3F49-4D2B-93C4-6E905E18036D}"/>
    <dgm:cxn modelId="{026CA15D-7852-4584-9A74-F58D2113491E}" srcId="{28FCCBDE-3A28-46AE-94C2-4C4970D72973}" destId="{30EC5EE8-D217-4047-8FC6-A30B1D8006E9}" srcOrd="0" destOrd="0" parTransId="{8116F2AC-2BD1-49BB-8F9A-435E6D1C5E5D}" sibTransId="{ED2434FD-E919-4B60-BA44-735024770752}"/>
    <dgm:cxn modelId="{2A857142-DAF9-463C-8EE1-A92438BF904E}" type="presOf" srcId="{28FCCBDE-3A28-46AE-94C2-4C4970D72973}" destId="{A5FA8A4A-119E-4642-A17B-3C3A376BA200}" srcOrd="0" destOrd="0" presId="urn:microsoft.com/office/officeart/2005/8/layout/hList1"/>
    <dgm:cxn modelId="{8D548643-12DF-4839-85A3-EF284C98D3F8}" type="presOf" srcId="{2B7A74D0-4936-41BE-90D7-AA76FA131569}" destId="{77A5D6DD-5A2D-41F2-8777-4F93E8171BF4}" srcOrd="0" destOrd="2" presId="urn:microsoft.com/office/officeart/2005/8/layout/hList1"/>
    <dgm:cxn modelId="{2191F266-822E-472A-8761-6392145EC9FD}" srcId="{4C1B9AB9-7F1F-4B3D-90C3-8481DAD99011}" destId="{40220A9A-855E-40A4-824D-2B6BE233F393}" srcOrd="3" destOrd="0" parTransId="{D530F3B4-9986-4B39-870A-600F4BDFF22D}" sibTransId="{DDD1AB3A-A57F-44ED-8766-AF15B2864542}"/>
    <dgm:cxn modelId="{1ACC2867-9120-4E09-AD2E-88C2DD9DD560}" type="presOf" srcId="{0EB9A00D-C919-4037-A523-A4877665BE29}" destId="{1FAF8647-88E5-4C18-AE44-FB107FC7B8F6}" srcOrd="0" destOrd="5" presId="urn:microsoft.com/office/officeart/2005/8/layout/hList1"/>
    <dgm:cxn modelId="{B84FED47-62F5-4BD7-9FB8-9D7DFC561EA3}" type="presOf" srcId="{45DFCA1B-51E0-4673-AA0A-62A30F0B2BAA}" destId="{92E2E180-8676-4668-94BC-4E96594D5E31}" srcOrd="0" destOrd="4" presId="urn:microsoft.com/office/officeart/2005/8/layout/hList1"/>
    <dgm:cxn modelId="{ADDDD268-CAE5-4E2E-895F-FDFE64DC9192}" type="presOf" srcId="{47ABDE46-CD92-4394-968E-8A7F2216A1C4}" destId="{92E2E180-8676-4668-94BC-4E96594D5E31}" srcOrd="0" destOrd="0" presId="urn:microsoft.com/office/officeart/2005/8/layout/hList1"/>
    <dgm:cxn modelId="{E30A8A49-D860-4B2C-9023-430EB8E3C28C}" srcId="{3D415B8F-1F80-45EE-B5C2-B618EBC94B59}" destId="{38EAF619-1AC8-4114-B417-4B95562394BD}" srcOrd="3" destOrd="0" parTransId="{62D815CA-C93A-4666-A7AC-B17F8E4F2DB3}" sibTransId="{E497C8EF-17DA-4443-A4CA-D20CCAE17EB9}"/>
    <dgm:cxn modelId="{A1082E4E-D2A4-489E-A14C-342E65616A97}" srcId="{28FCCBDE-3A28-46AE-94C2-4C4970D72973}" destId="{D5C27850-201C-44BC-A429-77828ECF570B}" srcOrd="3" destOrd="0" parTransId="{29F931AF-3DBF-46CF-AF87-2C441F1F2973}" sibTransId="{B1CE00BC-DA58-4998-A236-D652C198118F}"/>
    <dgm:cxn modelId="{BC14CB4E-DE56-4739-9D67-C74E4E420B47}" type="presOf" srcId="{7F7CF3C9-C1F5-4C5D-93D4-5C946A7E764F}" destId="{1FAF8647-88E5-4C18-AE44-FB107FC7B8F6}" srcOrd="0" destOrd="2" presId="urn:microsoft.com/office/officeart/2005/8/layout/hList1"/>
    <dgm:cxn modelId="{B4C3776F-1B56-48D1-A3E8-51B8B1B21AB7}" srcId="{3D415B8F-1F80-45EE-B5C2-B618EBC94B59}" destId="{3738B96F-4D77-439C-9497-97B6E4BE8A50}" srcOrd="2" destOrd="0" parTransId="{AEBDB0EF-F4CF-4EBE-AD11-AC73FE9D2076}" sibTransId="{5536FBAE-6E89-4671-8369-37E1A3328D03}"/>
    <dgm:cxn modelId="{E761F652-8402-4C80-9811-8D70EEA20842}" type="presOf" srcId="{38EAF619-1AC8-4114-B417-4B95562394BD}" destId="{92E2E180-8676-4668-94BC-4E96594D5E31}" srcOrd="0" destOrd="3" presId="urn:microsoft.com/office/officeart/2005/8/layout/hList1"/>
    <dgm:cxn modelId="{D4488C54-5B81-4BB5-906B-F80109F758B6}" srcId="{3D415B8F-1F80-45EE-B5C2-B618EBC94B59}" destId="{47ABDE46-CD92-4394-968E-8A7F2216A1C4}" srcOrd="0" destOrd="0" parTransId="{6AE0EE10-392F-40D1-85A3-FCB25FBBD428}" sibTransId="{AD3B1B2E-8A1C-40C1-8281-58941C23C2F0}"/>
    <dgm:cxn modelId="{14EC9D74-1655-444C-B603-3C4EC36976C2}" srcId="{3B494FED-BADF-4054-91C1-38875F680AF9}" destId="{7F7CF3C9-C1F5-4C5D-93D4-5C946A7E764F}" srcOrd="2" destOrd="0" parTransId="{99B6679B-5A91-4F5B-A17B-5031B87FBF64}" sibTransId="{1E5CF9C1-FE26-41EF-9FCA-CD86F5ACEA24}"/>
    <dgm:cxn modelId="{4CB88858-15A4-47EC-97F1-B6E81B70A8DD}" type="presOf" srcId="{191F2D62-ABCA-49C6-B7B4-44F71EACC12E}" destId="{1FAF8647-88E5-4C18-AE44-FB107FC7B8F6}" srcOrd="0" destOrd="3" presId="urn:microsoft.com/office/officeart/2005/8/layout/hList1"/>
    <dgm:cxn modelId="{5AD39159-2079-4676-8CF1-A8904B73E441}" type="presOf" srcId="{D5C27850-201C-44BC-A429-77828ECF570B}" destId="{10C0348E-2497-423C-ABCB-43DEFABFC68C}" srcOrd="0" destOrd="3" presId="urn:microsoft.com/office/officeart/2005/8/layout/hList1"/>
    <dgm:cxn modelId="{4D9FF291-D311-4C25-95EE-59DA95F1A83D}" type="presOf" srcId="{8815C23D-D1E6-4628-92E4-2CB11EC65384}" destId="{92E2E180-8676-4668-94BC-4E96594D5E31}" srcOrd="0" destOrd="1" presId="urn:microsoft.com/office/officeart/2005/8/layout/hList1"/>
    <dgm:cxn modelId="{B17F1B9C-50D8-49EB-83EA-01DA691F0135}" srcId="{FB3EE579-2162-442C-A425-C7A7ECCCF589}" destId="{3B494FED-BADF-4054-91C1-38875F680AF9}" srcOrd="2" destOrd="0" parTransId="{F586D02E-2C07-4295-B908-CA6CA0EDD029}" sibTransId="{10FA22AE-80CA-4C40-AB4D-E0BDE1869DE7}"/>
    <dgm:cxn modelId="{5773ADA2-0632-4537-AD4F-4FAB1239E0E4}" srcId="{4C1B9AB9-7F1F-4B3D-90C3-8481DAD99011}" destId="{0EC39A60-9D4B-4959-85B9-9E2FE3B6C50F}" srcOrd="4" destOrd="0" parTransId="{A6F83B65-1FBB-405C-BDA8-6389C9E454D3}" sibTransId="{8D51E622-C4D9-4BBA-BF6F-FF2CD3F4E14B}"/>
    <dgm:cxn modelId="{B947DBA4-8FAE-4E15-B4DD-5504AC1526B5}" srcId="{3D415B8F-1F80-45EE-B5C2-B618EBC94B59}" destId="{45DFCA1B-51E0-4673-AA0A-62A30F0B2BAA}" srcOrd="4" destOrd="0" parTransId="{447B498F-993A-4F7A-8FBE-B8BB13EB0ED3}" sibTransId="{C9C125CF-CBC2-461F-954F-66E918BA9FB0}"/>
    <dgm:cxn modelId="{879AF8A4-0BC1-4E52-AEE1-D2252DF24E37}" srcId="{28FCCBDE-3A28-46AE-94C2-4C4970D72973}" destId="{6C7B80AB-DFB9-4945-8E83-81BACA437E6C}" srcOrd="4" destOrd="0" parTransId="{B31738E6-A768-47B9-9203-38EC157186C3}" sibTransId="{84E6AA78-09FC-4D82-9125-B27379B2221A}"/>
    <dgm:cxn modelId="{ED0F6DB9-E6FF-4596-BB95-B8726D8E05BC}" srcId="{4C1B9AB9-7F1F-4B3D-90C3-8481DAD99011}" destId="{B44B08F1-BFC7-4B87-867B-EE6CDB886CFC}" srcOrd="1" destOrd="0" parTransId="{45D7E22E-F528-42BE-84C1-370766F34D2F}" sibTransId="{F9F1CF9E-3DB9-4962-A9CD-8ED18BD90119}"/>
    <dgm:cxn modelId="{D89687BA-6F95-451C-B3AF-A6F5617D66F6}" type="presOf" srcId="{4C1B9AB9-7F1F-4B3D-90C3-8481DAD99011}" destId="{1793D3BA-3AEE-4AF1-95ED-32582BFE4012}" srcOrd="0" destOrd="0" presId="urn:microsoft.com/office/officeart/2005/8/layout/hList1"/>
    <dgm:cxn modelId="{23751ABD-089C-42DD-B6A6-A00D5F9C2FF3}" type="presOf" srcId="{3B494FED-BADF-4054-91C1-38875F680AF9}" destId="{5C0B807F-1F98-431C-9B6A-CE0D2F50769A}" srcOrd="0" destOrd="0" presId="urn:microsoft.com/office/officeart/2005/8/layout/hList1"/>
    <dgm:cxn modelId="{9ED9B6C3-D3D0-4822-8FF9-E3FD1279CF90}" type="presOf" srcId="{3738B96F-4D77-439C-9497-97B6E4BE8A50}" destId="{92E2E180-8676-4668-94BC-4E96594D5E31}" srcOrd="0" destOrd="2" presId="urn:microsoft.com/office/officeart/2005/8/layout/hList1"/>
    <dgm:cxn modelId="{9A54D6C4-3F8C-4BDE-81A9-A4201D54DA20}" type="presOf" srcId="{3D415B8F-1F80-45EE-B5C2-B618EBC94B59}" destId="{AFCA8CB6-B001-43FC-AD2D-986804F2BD8D}" srcOrd="0" destOrd="0" presId="urn:microsoft.com/office/officeart/2005/8/layout/hList1"/>
    <dgm:cxn modelId="{C85CD6D0-53FF-464E-9FF9-4C82AA5D1E78}" type="presOf" srcId="{B44B08F1-BFC7-4B87-867B-EE6CDB886CFC}" destId="{77A5D6DD-5A2D-41F2-8777-4F93E8171BF4}" srcOrd="0" destOrd="1" presId="urn:microsoft.com/office/officeart/2005/8/layout/hList1"/>
    <dgm:cxn modelId="{3E2498D2-6B18-4FC9-8F29-847B8DAAEE07}" type="presOf" srcId="{C88AB638-8253-4D04-99E9-C7CE43FA2A15}" destId="{1FAF8647-88E5-4C18-AE44-FB107FC7B8F6}" srcOrd="0" destOrd="1" presId="urn:microsoft.com/office/officeart/2005/8/layout/hList1"/>
    <dgm:cxn modelId="{BA82E6D5-CD07-4FB4-A2DF-755F987D3C74}" srcId="{3B494FED-BADF-4054-91C1-38875F680AF9}" destId="{FDF98130-2D0C-4C89-BFB1-D1342426D6AA}" srcOrd="4" destOrd="0" parTransId="{CD878411-A69D-4983-8DE1-3DF98473A933}" sibTransId="{8EC87549-7D13-4121-8C22-0534C3258B6C}"/>
    <dgm:cxn modelId="{D59E02D6-7EF4-4A8D-9C20-A413956A5594}" type="presOf" srcId="{CBAC8F51-8B71-4984-8355-3C35DDCA78CD}" destId="{10C0348E-2497-423C-ABCB-43DEFABFC68C}" srcOrd="0" destOrd="1" presId="urn:microsoft.com/office/officeart/2005/8/layout/hList1"/>
    <dgm:cxn modelId="{DF9CA6D6-3B77-4BED-B141-99A5479C7EC5}" type="presOf" srcId="{FB3EE579-2162-442C-A425-C7A7ECCCF589}" destId="{A4D0CA26-FE70-436F-B3BF-89304A7B2186}" srcOrd="0" destOrd="0" presId="urn:microsoft.com/office/officeart/2005/8/layout/hList1"/>
    <dgm:cxn modelId="{01390FD7-6498-486F-9882-33BC2B5B3DE6}" srcId="{3D415B8F-1F80-45EE-B5C2-B618EBC94B59}" destId="{8815C23D-D1E6-4628-92E4-2CB11EC65384}" srcOrd="1" destOrd="0" parTransId="{653A3CFD-E8AD-4DFA-B68E-C80AD25D6D05}" sibTransId="{25D11FE4-A6D3-438D-83C5-883ADB6D4F5C}"/>
    <dgm:cxn modelId="{744762D8-703F-45BB-9115-367E67F84287}" srcId="{3B494FED-BADF-4054-91C1-38875F680AF9}" destId="{C88AB638-8253-4D04-99E9-C7CE43FA2A15}" srcOrd="1" destOrd="0" parTransId="{DCA649C4-0B95-43AF-B699-5B872522A047}" sibTransId="{58BF8D2C-AFD8-4236-AC1B-503497B33DAA}"/>
    <dgm:cxn modelId="{3DE59CD8-EB3C-4CDC-811A-65E021922268}" srcId="{28FCCBDE-3A28-46AE-94C2-4C4970D72973}" destId="{CBAC8F51-8B71-4984-8355-3C35DDCA78CD}" srcOrd="1" destOrd="0" parTransId="{569878C3-B060-4176-BF4D-7A2044328CCB}" sibTransId="{5D4F31BA-E8BB-48F5-B3F8-F797825EB410}"/>
    <dgm:cxn modelId="{48EB93DF-89C6-4F3E-A110-0EE74F805447}" type="presOf" srcId="{0EC39A60-9D4B-4959-85B9-9E2FE3B6C50F}" destId="{77A5D6DD-5A2D-41F2-8777-4F93E8171BF4}" srcOrd="0" destOrd="4" presId="urn:microsoft.com/office/officeart/2005/8/layout/hList1"/>
    <dgm:cxn modelId="{8DE601E8-F57D-4A23-8B95-90E89030E8D3}" srcId="{FB3EE579-2162-442C-A425-C7A7ECCCF589}" destId="{3D415B8F-1F80-45EE-B5C2-B618EBC94B59}" srcOrd="3" destOrd="0" parTransId="{BA399DD9-BC55-479E-AE76-2ACF2054FC0E}" sibTransId="{1DE5A7FD-62CE-4FC9-BEB1-10729DCC5D1B}"/>
    <dgm:cxn modelId="{E932F8E8-0258-4E06-959D-C69A86575F28}" type="presOf" srcId="{6C7B80AB-DFB9-4945-8E83-81BACA437E6C}" destId="{10C0348E-2497-423C-ABCB-43DEFABFC68C}" srcOrd="0" destOrd="4" presId="urn:microsoft.com/office/officeart/2005/8/layout/hList1"/>
    <dgm:cxn modelId="{A3A721EF-5A47-4677-B328-AA9336848647}" type="presOf" srcId="{FDF98130-2D0C-4C89-BFB1-D1342426D6AA}" destId="{1FAF8647-88E5-4C18-AE44-FB107FC7B8F6}" srcOrd="0" destOrd="4" presId="urn:microsoft.com/office/officeart/2005/8/layout/hList1"/>
    <dgm:cxn modelId="{6C2A8385-2C9C-48D0-A5D3-2B3593BBD2F4}" type="presParOf" srcId="{A4D0CA26-FE70-436F-B3BF-89304A7B2186}" destId="{29639285-F95C-49CE-B7AC-CF52045B99A9}" srcOrd="0" destOrd="0" presId="urn:microsoft.com/office/officeart/2005/8/layout/hList1"/>
    <dgm:cxn modelId="{12291C92-5C98-4F80-950A-22F2AB6CF35A}" type="presParOf" srcId="{29639285-F95C-49CE-B7AC-CF52045B99A9}" destId="{A5FA8A4A-119E-4642-A17B-3C3A376BA200}" srcOrd="0" destOrd="0" presId="urn:microsoft.com/office/officeart/2005/8/layout/hList1"/>
    <dgm:cxn modelId="{60D9DA47-6FE8-457D-9301-8CD8B1B47CC9}" type="presParOf" srcId="{29639285-F95C-49CE-B7AC-CF52045B99A9}" destId="{10C0348E-2497-423C-ABCB-43DEFABFC68C}" srcOrd="1" destOrd="0" presId="urn:microsoft.com/office/officeart/2005/8/layout/hList1"/>
    <dgm:cxn modelId="{9FC63E2C-F20E-4788-A72D-760108BE8EED}" type="presParOf" srcId="{A4D0CA26-FE70-436F-B3BF-89304A7B2186}" destId="{36916E08-D71C-4354-98E7-9B03B6B6AD6E}" srcOrd="1" destOrd="0" presId="urn:microsoft.com/office/officeart/2005/8/layout/hList1"/>
    <dgm:cxn modelId="{52BAC3C0-02CD-4715-8202-C023856E2E97}" type="presParOf" srcId="{A4D0CA26-FE70-436F-B3BF-89304A7B2186}" destId="{68A3DB8D-1930-472E-907A-39A52B4555B4}" srcOrd="2" destOrd="0" presId="urn:microsoft.com/office/officeart/2005/8/layout/hList1"/>
    <dgm:cxn modelId="{DA8E1E8F-C472-47B3-9271-81517ACE460C}" type="presParOf" srcId="{68A3DB8D-1930-472E-907A-39A52B4555B4}" destId="{1793D3BA-3AEE-4AF1-95ED-32582BFE4012}" srcOrd="0" destOrd="0" presId="urn:microsoft.com/office/officeart/2005/8/layout/hList1"/>
    <dgm:cxn modelId="{AFC800D6-FD32-49AC-892D-324A6D66141A}" type="presParOf" srcId="{68A3DB8D-1930-472E-907A-39A52B4555B4}" destId="{77A5D6DD-5A2D-41F2-8777-4F93E8171BF4}" srcOrd="1" destOrd="0" presId="urn:microsoft.com/office/officeart/2005/8/layout/hList1"/>
    <dgm:cxn modelId="{6C569C06-1659-4A45-A31B-07D3326B1079}" type="presParOf" srcId="{A4D0CA26-FE70-436F-B3BF-89304A7B2186}" destId="{79A057FA-74B1-4D76-B405-48F95B5BC76E}" srcOrd="3" destOrd="0" presId="urn:microsoft.com/office/officeart/2005/8/layout/hList1"/>
    <dgm:cxn modelId="{30D31B3E-204E-45B0-92C6-4C3B61429D6A}" type="presParOf" srcId="{A4D0CA26-FE70-436F-B3BF-89304A7B2186}" destId="{5A3DB656-B0F8-472D-839D-C3383EF60307}" srcOrd="4" destOrd="0" presId="urn:microsoft.com/office/officeart/2005/8/layout/hList1"/>
    <dgm:cxn modelId="{DFDDE7F7-5E9B-43F9-8C20-66D8BC736254}" type="presParOf" srcId="{5A3DB656-B0F8-472D-839D-C3383EF60307}" destId="{5C0B807F-1F98-431C-9B6A-CE0D2F50769A}" srcOrd="0" destOrd="0" presId="urn:microsoft.com/office/officeart/2005/8/layout/hList1"/>
    <dgm:cxn modelId="{5AA541B4-DD0B-4ED1-ABDC-87AD47A800B0}" type="presParOf" srcId="{5A3DB656-B0F8-472D-839D-C3383EF60307}" destId="{1FAF8647-88E5-4C18-AE44-FB107FC7B8F6}" srcOrd="1" destOrd="0" presId="urn:microsoft.com/office/officeart/2005/8/layout/hList1"/>
    <dgm:cxn modelId="{77798721-42B6-4C99-90F6-8BFD494A1D08}" type="presParOf" srcId="{A4D0CA26-FE70-436F-B3BF-89304A7B2186}" destId="{CC3639F0-75C0-42DC-B26A-CC67F2D57C6B}" srcOrd="5" destOrd="0" presId="urn:microsoft.com/office/officeart/2005/8/layout/hList1"/>
    <dgm:cxn modelId="{1ACB85BC-BCFE-482F-A4C9-85829165518E}" type="presParOf" srcId="{A4D0CA26-FE70-436F-B3BF-89304A7B2186}" destId="{ABE5BFEF-0B2E-4859-8D7E-75DD52A99117}" srcOrd="6" destOrd="0" presId="urn:microsoft.com/office/officeart/2005/8/layout/hList1"/>
    <dgm:cxn modelId="{E7CD182F-AF5C-4889-ADA2-B5DE50D7FAF9}" type="presParOf" srcId="{ABE5BFEF-0B2E-4859-8D7E-75DD52A99117}" destId="{AFCA8CB6-B001-43FC-AD2D-986804F2BD8D}" srcOrd="0" destOrd="0" presId="urn:microsoft.com/office/officeart/2005/8/layout/hList1"/>
    <dgm:cxn modelId="{B48CF2A0-C391-43AB-A8C0-4E00997F3AFF}" type="presParOf" srcId="{ABE5BFEF-0B2E-4859-8D7E-75DD52A99117}" destId="{92E2E180-8676-4668-94BC-4E96594D5E3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365A5F-28C9-E24A-A6D5-6AEFFE77BC2D}" type="doc">
      <dgm:prSet loTypeId="urn:microsoft.com/office/officeart/2009/3/layout/CircleRelationship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9EE1A1-544B-3D41-8990-FD1F7604ED1E}">
      <dgm:prSet custT="1"/>
      <dgm:spPr/>
      <dgm:t>
        <a:bodyPr/>
        <a:lstStyle/>
        <a:p>
          <a:r>
            <a:rPr lang="en-US" sz="1400" dirty="0"/>
            <a:t>CDISC BASIC</a:t>
          </a:r>
        </a:p>
      </dgm:t>
    </dgm:pt>
    <dgm:pt modelId="{9E1A5778-AEF7-7D4D-B535-5787FD5147A0}" type="parTrans" cxnId="{491AD864-D9E1-8B4F-8708-C60F1445139F}">
      <dgm:prSet/>
      <dgm:spPr/>
      <dgm:t>
        <a:bodyPr/>
        <a:lstStyle/>
        <a:p>
          <a:endParaRPr lang="en-US"/>
        </a:p>
      </dgm:t>
    </dgm:pt>
    <dgm:pt modelId="{3718EC60-7360-2242-A94B-ED8229DB9082}" type="sibTrans" cxnId="{491AD864-D9E1-8B4F-8708-C60F1445139F}">
      <dgm:prSet/>
      <dgm:spPr/>
      <dgm:t>
        <a:bodyPr/>
        <a:lstStyle/>
        <a:p>
          <a:endParaRPr lang="en-US"/>
        </a:p>
      </dgm:t>
    </dgm:pt>
    <dgm:pt modelId="{7477D149-FD74-DF4F-8BDB-3E8E3985AF58}">
      <dgm:prSet custT="1"/>
      <dgm:spPr/>
      <dgm:t>
        <a:bodyPr/>
        <a:lstStyle/>
        <a:p>
          <a:r>
            <a:rPr lang="en-US" sz="1400" dirty="0"/>
            <a:t>SDTM OMOP Mapping</a:t>
          </a:r>
        </a:p>
      </dgm:t>
    </dgm:pt>
    <dgm:pt modelId="{EF7CFC90-82A8-8640-B19D-3C6D75E7B64B}" type="parTrans" cxnId="{BCC00DC2-FCEC-8D41-A5F6-F5619C55F4FE}">
      <dgm:prSet/>
      <dgm:spPr/>
      <dgm:t>
        <a:bodyPr/>
        <a:lstStyle/>
        <a:p>
          <a:endParaRPr lang="en-US"/>
        </a:p>
      </dgm:t>
    </dgm:pt>
    <dgm:pt modelId="{D80B7C46-DC54-AC41-A9F7-1A54CD1B98DF}" type="sibTrans" cxnId="{BCC00DC2-FCEC-8D41-A5F6-F5619C55F4FE}">
      <dgm:prSet/>
      <dgm:spPr/>
      <dgm:t>
        <a:bodyPr/>
        <a:lstStyle/>
        <a:p>
          <a:endParaRPr lang="en-US"/>
        </a:p>
      </dgm:t>
    </dgm:pt>
    <dgm:pt modelId="{FBF94763-6C71-C747-976A-E2D4FA6E5548}">
      <dgm:prSet custT="1"/>
      <dgm:spPr/>
      <dgm:t>
        <a:bodyPr/>
        <a:lstStyle/>
        <a:p>
          <a:r>
            <a:rPr lang="en-US" sz="1400" dirty="0"/>
            <a:t>SDTM for Observational Studies</a:t>
          </a:r>
        </a:p>
      </dgm:t>
    </dgm:pt>
    <dgm:pt modelId="{4CE34F46-4ACD-0A4D-A843-B889EF651A55}" type="parTrans" cxnId="{6AD9798C-E470-884C-A95E-72C47C7C9300}">
      <dgm:prSet/>
      <dgm:spPr/>
      <dgm:t>
        <a:bodyPr/>
        <a:lstStyle/>
        <a:p>
          <a:endParaRPr lang="en-US"/>
        </a:p>
      </dgm:t>
    </dgm:pt>
    <dgm:pt modelId="{07148F13-7933-5145-8269-5A20511528C3}" type="sibTrans" cxnId="{6AD9798C-E470-884C-A95E-72C47C7C9300}">
      <dgm:prSet/>
      <dgm:spPr/>
      <dgm:t>
        <a:bodyPr/>
        <a:lstStyle/>
        <a:p>
          <a:endParaRPr lang="en-US"/>
        </a:p>
      </dgm:t>
    </dgm:pt>
    <dgm:pt modelId="{467336D8-28B8-454C-9C31-5D8626704AB2}">
      <dgm:prSet custT="1"/>
      <dgm:spPr/>
      <dgm:t>
        <a:bodyPr/>
        <a:lstStyle/>
        <a:p>
          <a:r>
            <a:rPr lang="en-US" sz="1400" dirty="0"/>
            <a:t>REDCap &amp; OpenClinica CDASH eCRFs</a:t>
          </a:r>
        </a:p>
      </dgm:t>
    </dgm:pt>
    <dgm:pt modelId="{FDB6D290-0483-7C46-B1C6-94B3D4C9D7E6}" type="parTrans" cxnId="{FA21CC57-AAB6-5947-AA70-261710B759A7}">
      <dgm:prSet/>
      <dgm:spPr/>
      <dgm:t>
        <a:bodyPr/>
        <a:lstStyle/>
        <a:p>
          <a:endParaRPr lang="en-US"/>
        </a:p>
      </dgm:t>
    </dgm:pt>
    <dgm:pt modelId="{EEEE744F-7DCA-7445-99B9-03C90BA7D1EE}" type="sibTrans" cxnId="{FA21CC57-AAB6-5947-AA70-261710B759A7}">
      <dgm:prSet/>
      <dgm:spPr/>
      <dgm:t>
        <a:bodyPr/>
        <a:lstStyle/>
        <a:p>
          <a:endParaRPr lang="en-US"/>
        </a:p>
      </dgm:t>
    </dgm:pt>
    <dgm:pt modelId="{649A4DB8-85DD-7349-B906-ED179FC822C3}">
      <dgm:prSet custT="1"/>
      <dgm:spPr/>
      <dgm:t>
        <a:bodyPr/>
        <a:lstStyle/>
        <a:p>
          <a:r>
            <a:rPr lang="en-US" sz="1400" dirty="0"/>
            <a:t>FHIR to CDISC Mapping</a:t>
          </a:r>
        </a:p>
      </dgm:t>
    </dgm:pt>
    <dgm:pt modelId="{E22B0541-6B40-564C-AFD7-F21BB2386ED9}" type="parTrans" cxnId="{EF25F33D-3A66-3D4F-8DAF-2EED0B2781E3}">
      <dgm:prSet/>
      <dgm:spPr/>
      <dgm:t>
        <a:bodyPr/>
        <a:lstStyle/>
        <a:p>
          <a:endParaRPr lang="en-US"/>
        </a:p>
      </dgm:t>
    </dgm:pt>
    <dgm:pt modelId="{41D9DFF5-49BF-E44C-8F24-6BD3F8156077}" type="sibTrans" cxnId="{EF25F33D-3A66-3D4F-8DAF-2EED0B2781E3}">
      <dgm:prSet/>
      <dgm:spPr/>
      <dgm:t>
        <a:bodyPr/>
        <a:lstStyle/>
        <a:p>
          <a:endParaRPr lang="en-US"/>
        </a:p>
      </dgm:t>
    </dgm:pt>
    <dgm:pt modelId="{BC7E7E73-D0D8-2D4B-A437-53FD6FDA4C67}">
      <dgm:prSet custT="1"/>
      <dgm:spPr/>
      <dgm:t>
        <a:bodyPr/>
        <a:lstStyle/>
        <a:p>
          <a:r>
            <a:rPr lang="en-US" sz="2400" dirty="0"/>
            <a:t>RWD</a:t>
          </a:r>
        </a:p>
      </dgm:t>
    </dgm:pt>
    <dgm:pt modelId="{6DF3661D-82B8-5C49-A4CF-AC4EFCDA2C25}" type="parTrans" cxnId="{21C19008-CE66-1B40-825A-8A09C4A4ED91}">
      <dgm:prSet/>
      <dgm:spPr/>
      <dgm:t>
        <a:bodyPr/>
        <a:lstStyle/>
        <a:p>
          <a:endParaRPr lang="en-US"/>
        </a:p>
      </dgm:t>
    </dgm:pt>
    <dgm:pt modelId="{4EF20F48-F456-0F48-B934-252AE02F0CBC}" type="sibTrans" cxnId="{21C19008-CE66-1B40-825A-8A09C4A4ED91}">
      <dgm:prSet/>
      <dgm:spPr/>
      <dgm:t>
        <a:bodyPr/>
        <a:lstStyle/>
        <a:p>
          <a:endParaRPr lang="en-US"/>
        </a:p>
      </dgm:t>
    </dgm:pt>
    <dgm:pt modelId="{21A885B5-3E33-8C41-9BCE-BDB2B13CAE1F}" type="pres">
      <dgm:prSet presAssocID="{DE365A5F-28C9-E24A-A6D5-6AEFFE77BC2D}" presName="Name0" presStyleCnt="0">
        <dgm:presLayoutVars>
          <dgm:chMax val="1"/>
          <dgm:chPref val="1"/>
        </dgm:presLayoutVars>
      </dgm:prSet>
      <dgm:spPr/>
    </dgm:pt>
    <dgm:pt modelId="{9F2BD759-9C59-ED42-96E7-E23B1AAA57F5}" type="pres">
      <dgm:prSet presAssocID="{BC7E7E73-D0D8-2D4B-A437-53FD6FDA4C67}" presName="Parent" presStyleLbl="node0" presStyleIdx="0" presStyleCnt="1">
        <dgm:presLayoutVars>
          <dgm:chMax val="5"/>
          <dgm:chPref val="5"/>
        </dgm:presLayoutVars>
      </dgm:prSet>
      <dgm:spPr/>
    </dgm:pt>
    <dgm:pt modelId="{CC5BF8E1-AE36-9C4E-8FC1-FE8F644C6C9D}" type="pres">
      <dgm:prSet presAssocID="{BC7E7E73-D0D8-2D4B-A437-53FD6FDA4C67}" presName="Accent2" presStyleLbl="node1" presStyleIdx="0" presStyleCnt="19"/>
      <dgm:spPr/>
    </dgm:pt>
    <dgm:pt modelId="{D23863E3-52D9-794F-98B3-05300DB88DA4}" type="pres">
      <dgm:prSet presAssocID="{BC7E7E73-D0D8-2D4B-A437-53FD6FDA4C67}" presName="Accent3" presStyleLbl="node1" presStyleIdx="1" presStyleCnt="19"/>
      <dgm:spPr/>
    </dgm:pt>
    <dgm:pt modelId="{65219418-946E-834F-A036-DAC46942B9B4}" type="pres">
      <dgm:prSet presAssocID="{BC7E7E73-D0D8-2D4B-A437-53FD6FDA4C67}" presName="Accent4" presStyleLbl="node1" presStyleIdx="2" presStyleCnt="19"/>
      <dgm:spPr/>
    </dgm:pt>
    <dgm:pt modelId="{3ED9540C-4187-1348-9D30-861CF4D125D4}" type="pres">
      <dgm:prSet presAssocID="{BC7E7E73-D0D8-2D4B-A437-53FD6FDA4C67}" presName="Accent5" presStyleLbl="node1" presStyleIdx="3" presStyleCnt="19"/>
      <dgm:spPr/>
    </dgm:pt>
    <dgm:pt modelId="{F7C02570-7F3C-9043-B7F1-DE244DA774FB}" type="pres">
      <dgm:prSet presAssocID="{BC7E7E73-D0D8-2D4B-A437-53FD6FDA4C67}" presName="Accent6" presStyleLbl="node1" presStyleIdx="4" presStyleCnt="19"/>
      <dgm:spPr/>
    </dgm:pt>
    <dgm:pt modelId="{31ECB3EA-8E01-6745-9D7D-7C2B9FE99E82}" type="pres">
      <dgm:prSet presAssocID="{489EE1A1-544B-3D41-8990-FD1F7604ED1E}" presName="Child1" presStyleLbl="node1" presStyleIdx="5" presStyleCnt="19" custScaleX="145402">
        <dgm:presLayoutVars>
          <dgm:chMax val="0"/>
          <dgm:chPref val="0"/>
        </dgm:presLayoutVars>
      </dgm:prSet>
      <dgm:spPr/>
    </dgm:pt>
    <dgm:pt modelId="{328654BE-A180-BD45-9099-E8940638A1B6}" type="pres">
      <dgm:prSet presAssocID="{489EE1A1-544B-3D41-8990-FD1F7604ED1E}" presName="Accent7" presStyleCnt="0"/>
      <dgm:spPr/>
    </dgm:pt>
    <dgm:pt modelId="{87F29FCA-6975-024E-B2ED-DEBE35D022BA}" type="pres">
      <dgm:prSet presAssocID="{489EE1A1-544B-3D41-8990-FD1F7604ED1E}" presName="AccentHold1" presStyleLbl="node1" presStyleIdx="6" presStyleCnt="19"/>
      <dgm:spPr/>
    </dgm:pt>
    <dgm:pt modelId="{C9EC7CB8-465A-634B-8773-89F57306EC9C}" type="pres">
      <dgm:prSet presAssocID="{489EE1A1-544B-3D41-8990-FD1F7604ED1E}" presName="Accent8" presStyleCnt="0"/>
      <dgm:spPr/>
    </dgm:pt>
    <dgm:pt modelId="{F7D88179-0BD4-A140-A671-3D470EAAF667}" type="pres">
      <dgm:prSet presAssocID="{489EE1A1-544B-3D41-8990-FD1F7604ED1E}" presName="AccentHold2" presStyleLbl="node1" presStyleIdx="7" presStyleCnt="19"/>
      <dgm:spPr/>
    </dgm:pt>
    <dgm:pt modelId="{3BA071FA-E54E-634F-8351-F185D027A73B}" type="pres">
      <dgm:prSet presAssocID="{7477D149-FD74-DF4F-8BDB-3E8E3985AF58}" presName="Child2" presStyleLbl="node1" presStyleIdx="8" presStyleCnt="19" custScaleX="173366">
        <dgm:presLayoutVars>
          <dgm:chMax val="0"/>
          <dgm:chPref val="0"/>
        </dgm:presLayoutVars>
      </dgm:prSet>
      <dgm:spPr/>
    </dgm:pt>
    <dgm:pt modelId="{E2588F90-DB71-0545-A7C9-55B3108249C3}" type="pres">
      <dgm:prSet presAssocID="{7477D149-FD74-DF4F-8BDB-3E8E3985AF58}" presName="Accent9" presStyleCnt="0"/>
      <dgm:spPr/>
    </dgm:pt>
    <dgm:pt modelId="{665656C8-95C5-2A4C-A01A-C7B1A2DA5FD5}" type="pres">
      <dgm:prSet presAssocID="{7477D149-FD74-DF4F-8BDB-3E8E3985AF58}" presName="AccentHold1" presStyleLbl="node1" presStyleIdx="9" presStyleCnt="19"/>
      <dgm:spPr/>
    </dgm:pt>
    <dgm:pt modelId="{002CD5CA-6090-2246-96C3-C8A72DA247B3}" type="pres">
      <dgm:prSet presAssocID="{7477D149-FD74-DF4F-8BDB-3E8E3985AF58}" presName="Accent10" presStyleCnt="0"/>
      <dgm:spPr/>
    </dgm:pt>
    <dgm:pt modelId="{41D35D80-3C16-1C4C-BA0F-4CBE43B29B21}" type="pres">
      <dgm:prSet presAssocID="{7477D149-FD74-DF4F-8BDB-3E8E3985AF58}" presName="AccentHold2" presStyleLbl="node1" presStyleIdx="10" presStyleCnt="19"/>
      <dgm:spPr/>
    </dgm:pt>
    <dgm:pt modelId="{2B2DF052-2D45-3A49-963E-1E4289A91989}" type="pres">
      <dgm:prSet presAssocID="{7477D149-FD74-DF4F-8BDB-3E8E3985AF58}" presName="Accent11" presStyleCnt="0"/>
      <dgm:spPr/>
    </dgm:pt>
    <dgm:pt modelId="{25B833C8-877C-4C4A-B09A-8420528459C0}" type="pres">
      <dgm:prSet presAssocID="{7477D149-FD74-DF4F-8BDB-3E8E3985AF58}" presName="AccentHold3" presStyleLbl="node1" presStyleIdx="11" presStyleCnt="19"/>
      <dgm:spPr/>
    </dgm:pt>
    <dgm:pt modelId="{80BE3E2D-8E14-0145-8E45-02748C627405}" type="pres">
      <dgm:prSet presAssocID="{FBF94763-6C71-C747-976A-E2D4FA6E5548}" presName="Child3" presStyleLbl="node1" presStyleIdx="12" presStyleCnt="19" custScaleX="244178" custScaleY="134432">
        <dgm:presLayoutVars>
          <dgm:chMax val="0"/>
          <dgm:chPref val="0"/>
        </dgm:presLayoutVars>
      </dgm:prSet>
      <dgm:spPr/>
    </dgm:pt>
    <dgm:pt modelId="{07087F66-BD39-B04F-878D-5688D00D87EE}" type="pres">
      <dgm:prSet presAssocID="{FBF94763-6C71-C747-976A-E2D4FA6E5548}" presName="Accent12" presStyleCnt="0"/>
      <dgm:spPr/>
    </dgm:pt>
    <dgm:pt modelId="{E29F05E6-7496-EB49-8BFD-07AC4775CDEC}" type="pres">
      <dgm:prSet presAssocID="{FBF94763-6C71-C747-976A-E2D4FA6E5548}" presName="AccentHold1" presStyleLbl="node1" presStyleIdx="13" presStyleCnt="19"/>
      <dgm:spPr/>
    </dgm:pt>
    <dgm:pt modelId="{6E425495-871A-F24B-A8D7-CE5DE3FA9C5A}" type="pres">
      <dgm:prSet presAssocID="{467336D8-28B8-454C-9C31-5D8626704AB2}" presName="Child4" presStyleLbl="node1" presStyleIdx="14" presStyleCnt="19" custScaleX="219241" custScaleY="141938">
        <dgm:presLayoutVars>
          <dgm:chMax val="0"/>
          <dgm:chPref val="0"/>
        </dgm:presLayoutVars>
      </dgm:prSet>
      <dgm:spPr/>
    </dgm:pt>
    <dgm:pt modelId="{BEF19392-08E4-2B42-AE49-3C46FC7DBB09}" type="pres">
      <dgm:prSet presAssocID="{467336D8-28B8-454C-9C31-5D8626704AB2}" presName="Accent13" presStyleCnt="0"/>
      <dgm:spPr/>
    </dgm:pt>
    <dgm:pt modelId="{4978B7FC-FE81-A840-984C-F89F05B88E1E}" type="pres">
      <dgm:prSet presAssocID="{467336D8-28B8-454C-9C31-5D8626704AB2}" presName="AccentHold1" presStyleLbl="node1" presStyleIdx="15" presStyleCnt="19"/>
      <dgm:spPr/>
    </dgm:pt>
    <dgm:pt modelId="{C9223B91-4013-7448-B1A4-3CFD48CDE601}" type="pres">
      <dgm:prSet presAssocID="{649A4DB8-85DD-7349-B906-ED179FC822C3}" presName="Child5" presStyleLbl="node1" presStyleIdx="16" presStyleCnt="19" custScaleX="148423">
        <dgm:presLayoutVars>
          <dgm:chMax val="0"/>
          <dgm:chPref val="0"/>
        </dgm:presLayoutVars>
      </dgm:prSet>
      <dgm:spPr/>
    </dgm:pt>
    <dgm:pt modelId="{74E84368-CB90-6440-9046-C90C014CB76C}" type="pres">
      <dgm:prSet presAssocID="{649A4DB8-85DD-7349-B906-ED179FC822C3}" presName="Accent15" presStyleCnt="0"/>
      <dgm:spPr/>
    </dgm:pt>
    <dgm:pt modelId="{E7676726-1B05-5744-AD7F-272881C79D7E}" type="pres">
      <dgm:prSet presAssocID="{649A4DB8-85DD-7349-B906-ED179FC822C3}" presName="AccentHold2" presStyleLbl="node1" presStyleIdx="17" presStyleCnt="19"/>
      <dgm:spPr/>
    </dgm:pt>
    <dgm:pt modelId="{076BD5B6-0CA3-0443-A787-BD9907EEAC33}" type="pres">
      <dgm:prSet presAssocID="{649A4DB8-85DD-7349-B906-ED179FC822C3}" presName="Accent16" presStyleCnt="0"/>
      <dgm:spPr/>
    </dgm:pt>
    <dgm:pt modelId="{16C6E3FE-D621-8B49-A9CB-16A0BB12D29C}" type="pres">
      <dgm:prSet presAssocID="{649A4DB8-85DD-7349-B906-ED179FC822C3}" presName="AccentHold3" presStyleLbl="node1" presStyleIdx="18" presStyleCnt="19"/>
      <dgm:spPr/>
    </dgm:pt>
  </dgm:ptLst>
  <dgm:cxnLst>
    <dgm:cxn modelId="{21C19008-CE66-1B40-825A-8A09C4A4ED91}" srcId="{DE365A5F-28C9-E24A-A6D5-6AEFFE77BC2D}" destId="{BC7E7E73-D0D8-2D4B-A437-53FD6FDA4C67}" srcOrd="0" destOrd="0" parTransId="{6DF3661D-82B8-5C49-A4CF-AC4EFCDA2C25}" sibTransId="{4EF20F48-F456-0F48-B934-252AE02F0CBC}"/>
    <dgm:cxn modelId="{E65D1110-F090-FD4D-A938-05589570F5CE}" type="presOf" srcId="{BC7E7E73-D0D8-2D4B-A437-53FD6FDA4C67}" destId="{9F2BD759-9C59-ED42-96E7-E23B1AAA57F5}" srcOrd="0" destOrd="0" presId="urn:microsoft.com/office/officeart/2009/3/layout/CircleRelationship"/>
    <dgm:cxn modelId="{EF25F33D-3A66-3D4F-8DAF-2EED0B2781E3}" srcId="{BC7E7E73-D0D8-2D4B-A437-53FD6FDA4C67}" destId="{649A4DB8-85DD-7349-B906-ED179FC822C3}" srcOrd="4" destOrd="0" parTransId="{E22B0541-6B40-564C-AFD7-F21BB2386ED9}" sibTransId="{41D9DFF5-49BF-E44C-8F24-6BD3F8156077}"/>
    <dgm:cxn modelId="{F48FDF60-37C5-B448-8D9D-12D572CEFD00}" type="presOf" srcId="{467336D8-28B8-454C-9C31-5D8626704AB2}" destId="{6E425495-871A-F24B-A8D7-CE5DE3FA9C5A}" srcOrd="0" destOrd="0" presId="urn:microsoft.com/office/officeart/2009/3/layout/CircleRelationship"/>
    <dgm:cxn modelId="{491AD864-D9E1-8B4F-8708-C60F1445139F}" srcId="{BC7E7E73-D0D8-2D4B-A437-53FD6FDA4C67}" destId="{489EE1A1-544B-3D41-8990-FD1F7604ED1E}" srcOrd="0" destOrd="0" parTransId="{9E1A5778-AEF7-7D4D-B535-5787FD5147A0}" sibTransId="{3718EC60-7360-2242-A94B-ED8229DB9082}"/>
    <dgm:cxn modelId="{FA21CC57-AAB6-5947-AA70-261710B759A7}" srcId="{BC7E7E73-D0D8-2D4B-A437-53FD6FDA4C67}" destId="{467336D8-28B8-454C-9C31-5D8626704AB2}" srcOrd="3" destOrd="0" parTransId="{FDB6D290-0483-7C46-B1C6-94B3D4C9D7E6}" sibTransId="{EEEE744F-7DCA-7445-99B9-03C90BA7D1EE}"/>
    <dgm:cxn modelId="{6AD9798C-E470-884C-A95E-72C47C7C9300}" srcId="{BC7E7E73-D0D8-2D4B-A437-53FD6FDA4C67}" destId="{FBF94763-6C71-C747-976A-E2D4FA6E5548}" srcOrd="2" destOrd="0" parTransId="{4CE34F46-4ACD-0A4D-A843-B889EF651A55}" sibTransId="{07148F13-7933-5145-8269-5A20511528C3}"/>
    <dgm:cxn modelId="{89416C9A-5512-874E-8E98-A2362D8B63BF}" type="presOf" srcId="{649A4DB8-85DD-7349-B906-ED179FC822C3}" destId="{C9223B91-4013-7448-B1A4-3CFD48CDE601}" srcOrd="0" destOrd="0" presId="urn:microsoft.com/office/officeart/2009/3/layout/CircleRelationship"/>
    <dgm:cxn modelId="{A77675BE-7661-CC45-97EF-F5CF308C54F7}" type="presOf" srcId="{489EE1A1-544B-3D41-8990-FD1F7604ED1E}" destId="{31ECB3EA-8E01-6745-9D7D-7C2B9FE99E82}" srcOrd="0" destOrd="0" presId="urn:microsoft.com/office/officeart/2009/3/layout/CircleRelationship"/>
    <dgm:cxn modelId="{C0516AC1-B536-0D45-9D18-5735930C0B90}" type="presOf" srcId="{FBF94763-6C71-C747-976A-E2D4FA6E5548}" destId="{80BE3E2D-8E14-0145-8E45-02748C627405}" srcOrd="0" destOrd="0" presId="urn:microsoft.com/office/officeart/2009/3/layout/CircleRelationship"/>
    <dgm:cxn modelId="{BCC00DC2-FCEC-8D41-A5F6-F5619C55F4FE}" srcId="{BC7E7E73-D0D8-2D4B-A437-53FD6FDA4C67}" destId="{7477D149-FD74-DF4F-8BDB-3E8E3985AF58}" srcOrd="1" destOrd="0" parTransId="{EF7CFC90-82A8-8640-B19D-3C6D75E7B64B}" sibTransId="{D80B7C46-DC54-AC41-A9F7-1A54CD1B98DF}"/>
    <dgm:cxn modelId="{AFD100CB-88BC-D14F-8B6A-AF5B5D5BEA12}" type="presOf" srcId="{DE365A5F-28C9-E24A-A6D5-6AEFFE77BC2D}" destId="{21A885B5-3E33-8C41-9BCE-BDB2B13CAE1F}" srcOrd="0" destOrd="0" presId="urn:microsoft.com/office/officeart/2009/3/layout/CircleRelationship"/>
    <dgm:cxn modelId="{623DD9F4-F75D-2D48-AC1C-D22ED99007D5}" type="presOf" srcId="{7477D149-FD74-DF4F-8BDB-3E8E3985AF58}" destId="{3BA071FA-E54E-634F-8351-F185D027A73B}" srcOrd="0" destOrd="0" presId="urn:microsoft.com/office/officeart/2009/3/layout/CircleRelationship"/>
    <dgm:cxn modelId="{94951291-4E36-584B-8796-9E640DB712DF}" type="presParOf" srcId="{21A885B5-3E33-8C41-9BCE-BDB2B13CAE1F}" destId="{9F2BD759-9C59-ED42-96E7-E23B1AAA57F5}" srcOrd="0" destOrd="0" presId="urn:microsoft.com/office/officeart/2009/3/layout/CircleRelationship"/>
    <dgm:cxn modelId="{9B883D36-CF4E-3742-B7BB-1F4A9C75534D}" type="presParOf" srcId="{21A885B5-3E33-8C41-9BCE-BDB2B13CAE1F}" destId="{CC5BF8E1-AE36-9C4E-8FC1-FE8F644C6C9D}" srcOrd="1" destOrd="0" presId="urn:microsoft.com/office/officeart/2009/3/layout/CircleRelationship"/>
    <dgm:cxn modelId="{FD94C814-C597-E944-9500-7B0DB1FE1321}" type="presParOf" srcId="{21A885B5-3E33-8C41-9BCE-BDB2B13CAE1F}" destId="{D23863E3-52D9-794F-98B3-05300DB88DA4}" srcOrd="2" destOrd="0" presId="urn:microsoft.com/office/officeart/2009/3/layout/CircleRelationship"/>
    <dgm:cxn modelId="{5FA0A108-EC06-3D4E-A285-19B29200254F}" type="presParOf" srcId="{21A885B5-3E33-8C41-9BCE-BDB2B13CAE1F}" destId="{65219418-946E-834F-A036-DAC46942B9B4}" srcOrd="3" destOrd="0" presId="urn:microsoft.com/office/officeart/2009/3/layout/CircleRelationship"/>
    <dgm:cxn modelId="{60A6D8E9-0594-1E4A-881E-DB1BEBA1701F}" type="presParOf" srcId="{21A885B5-3E33-8C41-9BCE-BDB2B13CAE1F}" destId="{3ED9540C-4187-1348-9D30-861CF4D125D4}" srcOrd="4" destOrd="0" presId="urn:microsoft.com/office/officeart/2009/3/layout/CircleRelationship"/>
    <dgm:cxn modelId="{30757F18-2DF1-8544-BC3C-2EDBB60F2D90}" type="presParOf" srcId="{21A885B5-3E33-8C41-9BCE-BDB2B13CAE1F}" destId="{F7C02570-7F3C-9043-B7F1-DE244DA774FB}" srcOrd="5" destOrd="0" presId="urn:microsoft.com/office/officeart/2009/3/layout/CircleRelationship"/>
    <dgm:cxn modelId="{A5429457-B34D-9B44-B8EF-F3375B5EF2FD}" type="presParOf" srcId="{21A885B5-3E33-8C41-9BCE-BDB2B13CAE1F}" destId="{31ECB3EA-8E01-6745-9D7D-7C2B9FE99E82}" srcOrd="6" destOrd="0" presId="urn:microsoft.com/office/officeart/2009/3/layout/CircleRelationship"/>
    <dgm:cxn modelId="{AFCEC5E4-9B1E-1649-BF6E-60413648EEA4}" type="presParOf" srcId="{21A885B5-3E33-8C41-9BCE-BDB2B13CAE1F}" destId="{328654BE-A180-BD45-9099-E8940638A1B6}" srcOrd="7" destOrd="0" presId="urn:microsoft.com/office/officeart/2009/3/layout/CircleRelationship"/>
    <dgm:cxn modelId="{6B9389EC-534D-404C-B015-14C0C485CE84}" type="presParOf" srcId="{328654BE-A180-BD45-9099-E8940638A1B6}" destId="{87F29FCA-6975-024E-B2ED-DEBE35D022BA}" srcOrd="0" destOrd="0" presId="urn:microsoft.com/office/officeart/2009/3/layout/CircleRelationship"/>
    <dgm:cxn modelId="{6A5CDB23-4CDE-FD4C-B1C8-93226DDA2BFA}" type="presParOf" srcId="{21A885B5-3E33-8C41-9BCE-BDB2B13CAE1F}" destId="{C9EC7CB8-465A-634B-8773-89F57306EC9C}" srcOrd="8" destOrd="0" presId="urn:microsoft.com/office/officeart/2009/3/layout/CircleRelationship"/>
    <dgm:cxn modelId="{D27C2A6C-0E6A-5649-ACA7-7A1F8AFEDA39}" type="presParOf" srcId="{C9EC7CB8-465A-634B-8773-89F57306EC9C}" destId="{F7D88179-0BD4-A140-A671-3D470EAAF667}" srcOrd="0" destOrd="0" presId="urn:microsoft.com/office/officeart/2009/3/layout/CircleRelationship"/>
    <dgm:cxn modelId="{34E688FF-F3E2-2B41-819F-D646C756DD06}" type="presParOf" srcId="{21A885B5-3E33-8C41-9BCE-BDB2B13CAE1F}" destId="{3BA071FA-E54E-634F-8351-F185D027A73B}" srcOrd="9" destOrd="0" presId="urn:microsoft.com/office/officeart/2009/3/layout/CircleRelationship"/>
    <dgm:cxn modelId="{2BF4F8A6-42A8-E94E-AC08-24529520F963}" type="presParOf" srcId="{21A885B5-3E33-8C41-9BCE-BDB2B13CAE1F}" destId="{E2588F90-DB71-0545-A7C9-55B3108249C3}" srcOrd="10" destOrd="0" presId="urn:microsoft.com/office/officeart/2009/3/layout/CircleRelationship"/>
    <dgm:cxn modelId="{7E3C51A7-367D-0247-9D65-9AE9DDA37D78}" type="presParOf" srcId="{E2588F90-DB71-0545-A7C9-55B3108249C3}" destId="{665656C8-95C5-2A4C-A01A-C7B1A2DA5FD5}" srcOrd="0" destOrd="0" presId="urn:microsoft.com/office/officeart/2009/3/layout/CircleRelationship"/>
    <dgm:cxn modelId="{F9B69955-82A9-A045-801C-07622943B1A5}" type="presParOf" srcId="{21A885B5-3E33-8C41-9BCE-BDB2B13CAE1F}" destId="{002CD5CA-6090-2246-96C3-C8A72DA247B3}" srcOrd="11" destOrd="0" presId="urn:microsoft.com/office/officeart/2009/3/layout/CircleRelationship"/>
    <dgm:cxn modelId="{08D756BE-05CB-554E-AA53-3D0E7E476B96}" type="presParOf" srcId="{002CD5CA-6090-2246-96C3-C8A72DA247B3}" destId="{41D35D80-3C16-1C4C-BA0F-4CBE43B29B21}" srcOrd="0" destOrd="0" presId="urn:microsoft.com/office/officeart/2009/3/layout/CircleRelationship"/>
    <dgm:cxn modelId="{D6D643E1-A481-C948-B121-BBB085D2352A}" type="presParOf" srcId="{21A885B5-3E33-8C41-9BCE-BDB2B13CAE1F}" destId="{2B2DF052-2D45-3A49-963E-1E4289A91989}" srcOrd="12" destOrd="0" presId="urn:microsoft.com/office/officeart/2009/3/layout/CircleRelationship"/>
    <dgm:cxn modelId="{997AB833-E6CF-BD4A-8AAC-4F3FD59F9C89}" type="presParOf" srcId="{2B2DF052-2D45-3A49-963E-1E4289A91989}" destId="{25B833C8-877C-4C4A-B09A-8420528459C0}" srcOrd="0" destOrd="0" presId="urn:microsoft.com/office/officeart/2009/3/layout/CircleRelationship"/>
    <dgm:cxn modelId="{98094777-1083-6C41-B2D3-2919E87DD20C}" type="presParOf" srcId="{21A885B5-3E33-8C41-9BCE-BDB2B13CAE1F}" destId="{80BE3E2D-8E14-0145-8E45-02748C627405}" srcOrd="13" destOrd="0" presId="urn:microsoft.com/office/officeart/2009/3/layout/CircleRelationship"/>
    <dgm:cxn modelId="{B7C27FB7-C3EB-BF41-AB39-384ABC213B50}" type="presParOf" srcId="{21A885B5-3E33-8C41-9BCE-BDB2B13CAE1F}" destId="{07087F66-BD39-B04F-878D-5688D00D87EE}" srcOrd="14" destOrd="0" presId="urn:microsoft.com/office/officeart/2009/3/layout/CircleRelationship"/>
    <dgm:cxn modelId="{A0DE6FF2-4205-AB4D-B84F-E66886EDEFFB}" type="presParOf" srcId="{07087F66-BD39-B04F-878D-5688D00D87EE}" destId="{E29F05E6-7496-EB49-8BFD-07AC4775CDEC}" srcOrd="0" destOrd="0" presId="urn:microsoft.com/office/officeart/2009/3/layout/CircleRelationship"/>
    <dgm:cxn modelId="{D56E8F68-3ADB-9349-8BC1-B819E8CE6C6E}" type="presParOf" srcId="{21A885B5-3E33-8C41-9BCE-BDB2B13CAE1F}" destId="{6E425495-871A-F24B-A8D7-CE5DE3FA9C5A}" srcOrd="15" destOrd="0" presId="urn:microsoft.com/office/officeart/2009/3/layout/CircleRelationship"/>
    <dgm:cxn modelId="{87AD93B5-F656-C341-983C-6AF035CBFC18}" type="presParOf" srcId="{21A885B5-3E33-8C41-9BCE-BDB2B13CAE1F}" destId="{BEF19392-08E4-2B42-AE49-3C46FC7DBB09}" srcOrd="16" destOrd="0" presId="urn:microsoft.com/office/officeart/2009/3/layout/CircleRelationship"/>
    <dgm:cxn modelId="{F7A46CE2-445C-6A4B-AA5F-5A1A16A97D54}" type="presParOf" srcId="{BEF19392-08E4-2B42-AE49-3C46FC7DBB09}" destId="{4978B7FC-FE81-A840-984C-F89F05B88E1E}" srcOrd="0" destOrd="0" presId="urn:microsoft.com/office/officeart/2009/3/layout/CircleRelationship"/>
    <dgm:cxn modelId="{6805BDD5-EBB5-434B-9BD0-52A737B3A25C}" type="presParOf" srcId="{21A885B5-3E33-8C41-9BCE-BDB2B13CAE1F}" destId="{C9223B91-4013-7448-B1A4-3CFD48CDE601}" srcOrd="17" destOrd="0" presId="urn:microsoft.com/office/officeart/2009/3/layout/CircleRelationship"/>
    <dgm:cxn modelId="{10AA973A-01BD-944A-9EE4-586CA8986BCD}" type="presParOf" srcId="{21A885B5-3E33-8C41-9BCE-BDB2B13CAE1F}" destId="{74E84368-CB90-6440-9046-C90C014CB76C}" srcOrd="18" destOrd="0" presId="urn:microsoft.com/office/officeart/2009/3/layout/CircleRelationship"/>
    <dgm:cxn modelId="{83FCA3BE-B46B-8F45-B354-EDA2F71399AC}" type="presParOf" srcId="{74E84368-CB90-6440-9046-C90C014CB76C}" destId="{E7676726-1B05-5744-AD7F-272881C79D7E}" srcOrd="0" destOrd="0" presId="urn:microsoft.com/office/officeart/2009/3/layout/CircleRelationship"/>
    <dgm:cxn modelId="{85927A7D-E7EE-9C41-85F8-BF845FEBE685}" type="presParOf" srcId="{21A885B5-3E33-8C41-9BCE-BDB2B13CAE1F}" destId="{076BD5B6-0CA3-0443-A787-BD9907EEAC33}" srcOrd="19" destOrd="0" presId="urn:microsoft.com/office/officeart/2009/3/layout/CircleRelationship"/>
    <dgm:cxn modelId="{FCAA5E55-ECF6-7548-91BA-93DCBE1C0745}" type="presParOf" srcId="{076BD5B6-0CA3-0443-A787-BD9907EEAC33}" destId="{16C6E3FE-D621-8B49-A9CB-16A0BB12D29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108265-3335-4394-B567-24ED6CF0DB1B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4E3A71-BBC3-4E02-BAAD-318CBD2C10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Reduce volume by concentrating on most common data</a:t>
          </a:r>
        </a:p>
      </dgm:t>
    </dgm:pt>
    <dgm:pt modelId="{840FFED8-4AFD-4AD4-9688-37BB7B7EBF7C}" type="parTrans" cxnId="{2A702D88-4964-4157-8E33-08E3C5E0DA90}">
      <dgm:prSet/>
      <dgm:spPr/>
      <dgm:t>
        <a:bodyPr/>
        <a:lstStyle/>
        <a:p>
          <a:endParaRPr lang="en-US"/>
        </a:p>
      </dgm:t>
    </dgm:pt>
    <dgm:pt modelId="{2513B6B9-491C-4376-8174-8A6369AA3645}" type="sibTrans" cxnId="{2A702D88-4964-4157-8E33-08E3C5E0DA90}">
      <dgm:prSet/>
      <dgm:spPr/>
      <dgm:t>
        <a:bodyPr/>
        <a:lstStyle/>
        <a:p>
          <a:endParaRPr lang="en-US"/>
        </a:p>
      </dgm:t>
    </dgm:pt>
    <dgm:pt modelId="{182F602D-C3E6-4D20-B635-430EEC1210E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Present collection and tabulation in an integrated manner</a:t>
          </a:r>
        </a:p>
      </dgm:t>
    </dgm:pt>
    <dgm:pt modelId="{0FAECDE7-563A-455A-84AF-30332E7A4355}" type="parTrans" cxnId="{2BDC8C9C-635B-45C0-A33D-AD2905E07EE6}">
      <dgm:prSet/>
      <dgm:spPr/>
      <dgm:t>
        <a:bodyPr/>
        <a:lstStyle/>
        <a:p>
          <a:endParaRPr lang="en-US"/>
        </a:p>
      </dgm:t>
    </dgm:pt>
    <dgm:pt modelId="{DC3C4199-06B7-49B8-90A6-9195F7899A09}" type="sibTrans" cxnId="{2BDC8C9C-635B-45C0-A33D-AD2905E07EE6}">
      <dgm:prSet/>
      <dgm:spPr/>
      <dgm:t>
        <a:bodyPr/>
        <a:lstStyle/>
        <a:p>
          <a:endParaRPr lang="en-US"/>
        </a:p>
      </dgm:t>
    </dgm:pt>
    <dgm:pt modelId="{AA221F4C-A80A-40E4-BC6B-518C7F961F0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Write for an audience new to CDISC and less immersed in data handling</a:t>
          </a:r>
        </a:p>
      </dgm:t>
    </dgm:pt>
    <dgm:pt modelId="{54E576A4-07D9-42D3-A6E8-602B820BB399}" type="parTrans" cxnId="{E31EE324-4362-47F9-B143-AF8E9CCF878C}">
      <dgm:prSet/>
      <dgm:spPr/>
      <dgm:t>
        <a:bodyPr/>
        <a:lstStyle/>
        <a:p>
          <a:endParaRPr lang="en-US"/>
        </a:p>
      </dgm:t>
    </dgm:pt>
    <dgm:pt modelId="{CD61C43D-1178-42A1-B3BB-11E06C57A7E8}" type="sibTrans" cxnId="{E31EE324-4362-47F9-B143-AF8E9CCF878C}">
      <dgm:prSet/>
      <dgm:spPr/>
      <dgm:t>
        <a:bodyPr/>
        <a:lstStyle/>
        <a:p>
          <a:endParaRPr lang="en-US"/>
        </a:p>
      </dgm:t>
    </dgm:pt>
    <dgm:pt modelId="{9DD257BD-C77F-490F-93D8-E40068C081E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Link to other resources</a:t>
          </a:r>
        </a:p>
      </dgm:t>
    </dgm:pt>
    <dgm:pt modelId="{3953E65A-86E8-4CD7-988F-D86D6A425F0A}" type="parTrans" cxnId="{28D8B35E-968F-4C08-B846-BEDDC0EA6444}">
      <dgm:prSet/>
      <dgm:spPr/>
      <dgm:t>
        <a:bodyPr/>
        <a:lstStyle/>
        <a:p>
          <a:endParaRPr lang="en-US"/>
        </a:p>
      </dgm:t>
    </dgm:pt>
    <dgm:pt modelId="{6A4EEBD0-5316-46A5-AE4F-C6F86030B235}" type="sibTrans" cxnId="{28D8B35E-968F-4C08-B846-BEDDC0EA6444}">
      <dgm:prSet/>
      <dgm:spPr/>
      <dgm:t>
        <a:bodyPr/>
        <a:lstStyle/>
        <a:p>
          <a:endParaRPr lang="en-US"/>
        </a:p>
      </dgm:t>
    </dgm:pt>
    <dgm:pt modelId="{6A9122A7-07B9-4CE5-978C-B1B11C5836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REDCap</a:t>
          </a:r>
          <a:r>
            <a:rPr lang="en-US" dirty="0"/>
            <a:t> and </a:t>
          </a:r>
          <a:r>
            <a:rPr lang="en-US" dirty="0" err="1"/>
            <a:t>OpenClinica</a:t>
          </a:r>
          <a:r>
            <a:rPr lang="en-US" dirty="0"/>
            <a:t> CRFs</a:t>
          </a:r>
        </a:p>
      </dgm:t>
    </dgm:pt>
    <dgm:pt modelId="{AB18A468-74FB-48C8-8CD0-28BBDF9002CD}" type="parTrans" cxnId="{9F3F7883-0D91-46BC-BF1A-1D0D5907FE15}">
      <dgm:prSet/>
      <dgm:spPr/>
      <dgm:t>
        <a:bodyPr/>
        <a:lstStyle/>
        <a:p>
          <a:endParaRPr lang="en-US"/>
        </a:p>
      </dgm:t>
    </dgm:pt>
    <dgm:pt modelId="{5A6A3620-160F-4EFD-965A-455DAC6D9472}" type="sibTrans" cxnId="{9F3F7883-0D91-46BC-BF1A-1D0D5907FE15}">
      <dgm:prSet/>
      <dgm:spPr/>
      <dgm:t>
        <a:bodyPr/>
        <a:lstStyle/>
        <a:p>
          <a:endParaRPr lang="en-US"/>
        </a:p>
      </dgm:t>
    </dgm:pt>
    <dgm:pt modelId="{A454D690-BA2F-4132-88D9-ACD9BD2B9B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CDISC resources such as</a:t>
          </a:r>
        </a:p>
      </dgm:t>
    </dgm:pt>
    <dgm:pt modelId="{276CBBD6-0F3A-4C6F-A8D9-F445A31E9CA7}" type="parTrans" cxnId="{36F040F6-731F-4D6A-8A77-56306DF5E301}">
      <dgm:prSet/>
      <dgm:spPr/>
      <dgm:t>
        <a:bodyPr/>
        <a:lstStyle/>
        <a:p>
          <a:endParaRPr lang="en-US"/>
        </a:p>
      </dgm:t>
    </dgm:pt>
    <dgm:pt modelId="{F4DA51F3-C828-4BBD-9DB1-A3DE1D668D21}" type="sibTrans" cxnId="{36F040F6-731F-4D6A-8A77-56306DF5E301}">
      <dgm:prSet/>
      <dgm:spPr/>
      <dgm:t>
        <a:bodyPr/>
        <a:lstStyle/>
        <a:p>
          <a:endParaRPr lang="en-US"/>
        </a:p>
      </dgm:t>
    </dgm:pt>
    <dgm:pt modelId="{01FEA096-7B42-42E3-A847-5B9F3A08C460}">
      <dgm:prSet/>
      <dgm:spPr/>
      <dgm:t>
        <a:bodyPr/>
        <a:lstStyle/>
        <a:p>
          <a:r>
            <a:rPr lang="en-US"/>
            <a:t>eCRF Portal</a:t>
          </a:r>
        </a:p>
      </dgm:t>
    </dgm:pt>
    <dgm:pt modelId="{008CA937-722C-41D8-BBFF-0AC370C85A65}" type="parTrans" cxnId="{7094759C-C359-4219-B969-97208E66A2F2}">
      <dgm:prSet/>
      <dgm:spPr/>
      <dgm:t>
        <a:bodyPr/>
        <a:lstStyle/>
        <a:p>
          <a:endParaRPr lang="en-US"/>
        </a:p>
      </dgm:t>
    </dgm:pt>
    <dgm:pt modelId="{F0F997C6-A60C-424E-B6D2-55395737DD06}" type="sibTrans" cxnId="{7094759C-C359-4219-B969-97208E66A2F2}">
      <dgm:prSet/>
      <dgm:spPr/>
      <dgm:t>
        <a:bodyPr/>
        <a:lstStyle/>
        <a:p>
          <a:endParaRPr lang="en-US"/>
        </a:p>
      </dgm:t>
    </dgm:pt>
    <dgm:pt modelId="{D9231F84-8F06-42DF-818F-F0E6565C17DA}">
      <dgm:prSet/>
      <dgm:spPr/>
      <dgm:t>
        <a:bodyPr/>
        <a:lstStyle/>
        <a:p>
          <a:r>
            <a:rPr lang="en-US"/>
            <a:t>Knowledge Base</a:t>
          </a:r>
        </a:p>
      </dgm:t>
    </dgm:pt>
    <dgm:pt modelId="{21F37483-8189-464A-9111-11A4A0FE84F2}" type="parTrans" cxnId="{0B969940-2BDB-4CF1-8919-386AE5E4E020}">
      <dgm:prSet/>
      <dgm:spPr/>
      <dgm:t>
        <a:bodyPr/>
        <a:lstStyle/>
        <a:p>
          <a:endParaRPr lang="en-US"/>
        </a:p>
      </dgm:t>
    </dgm:pt>
    <dgm:pt modelId="{F010396B-16DC-47B1-8C76-3AE4BC011A01}" type="sibTrans" cxnId="{0B969940-2BDB-4CF1-8919-386AE5E4E020}">
      <dgm:prSet/>
      <dgm:spPr/>
      <dgm:t>
        <a:bodyPr/>
        <a:lstStyle/>
        <a:p>
          <a:endParaRPr lang="en-US"/>
        </a:p>
      </dgm:t>
    </dgm:pt>
    <dgm:pt modelId="{9C1DA9CB-D358-4B59-A2AF-F7191AEE9119}">
      <dgm:prSet/>
      <dgm:spPr/>
      <dgm:t>
        <a:bodyPr/>
        <a:lstStyle/>
        <a:p>
          <a:r>
            <a:rPr lang="en-US"/>
            <a:t>Free educational courses and webinars</a:t>
          </a:r>
        </a:p>
      </dgm:t>
    </dgm:pt>
    <dgm:pt modelId="{A430520E-A99F-4F8F-A4DF-A0904BADBDBC}" type="parTrans" cxnId="{370E6A9F-960B-4BD7-97D3-215BD61B9378}">
      <dgm:prSet/>
      <dgm:spPr/>
      <dgm:t>
        <a:bodyPr/>
        <a:lstStyle/>
        <a:p>
          <a:endParaRPr lang="en-US"/>
        </a:p>
      </dgm:t>
    </dgm:pt>
    <dgm:pt modelId="{97E469DA-A286-4BF8-9D07-DE824E0F705F}" type="sibTrans" cxnId="{370E6A9F-960B-4BD7-97D3-215BD61B9378}">
      <dgm:prSet/>
      <dgm:spPr/>
      <dgm:t>
        <a:bodyPr/>
        <a:lstStyle/>
        <a:p>
          <a:endParaRPr lang="en-US"/>
        </a:p>
      </dgm:t>
    </dgm:pt>
    <dgm:pt modelId="{558634F6-62F2-4389-8C0C-4423ED40D2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Specific CDISC Standards for more detail, when needed</a:t>
          </a:r>
        </a:p>
      </dgm:t>
    </dgm:pt>
    <dgm:pt modelId="{226DCB27-D32B-495C-B78F-8D7747682622}" type="parTrans" cxnId="{6FB7602D-D4AD-4FDC-A764-E2DEA6193AAC}">
      <dgm:prSet/>
      <dgm:spPr/>
      <dgm:t>
        <a:bodyPr/>
        <a:lstStyle/>
        <a:p>
          <a:endParaRPr lang="en-US"/>
        </a:p>
      </dgm:t>
    </dgm:pt>
    <dgm:pt modelId="{CF73CB78-3005-4920-B457-0B3E613E1D2F}" type="sibTrans" cxnId="{6FB7602D-D4AD-4FDC-A764-E2DEA6193AAC}">
      <dgm:prSet/>
      <dgm:spPr/>
      <dgm:t>
        <a:bodyPr/>
        <a:lstStyle/>
        <a:p>
          <a:endParaRPr lang="en-US"/>
        </a:p>
      </dgm:t>
    </dgm:pt>
    <dgm:pt modelId="{D3BFFE0B-E356-4588-91AA-96DF7DCEEA58}" type="pres">
      <dgm:prSet presAssocID="{7C108265-3335-4394-B567-24ED6CF0DB1B}" presName="root" presStyleCnt="0">
        <dgm:presLayoutVars>
          <dgm:dir/>
          <dgm:resizeHandles val="exact"/>
        </dgm:presLayoutVars>
      </dgm:prSet>
      <dgm:spPr/>
    </dgm:pt>
    <dgm:pt modelId="{7EF33661-CD54-42A2-8B82-CA5DEC6D084E}" type="pres">
      <dgm:prSet presAssocID="{D04E3A71-BBC3-4E02-BAAD-318CBD2C1020}" presName="compNode" presStyleCnt="0"/>
      <dgm:spPr/>
    </dgm:pt>
    <dgm:pt modelId="{D97FFBD7-3EB6-4655-8F22-A95105A07D39}" type="pres">
      <dgm:prSet presAssocID="{D04E3A71-BBC3-4E02-BAAD-318CBD2C102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CB263D6-82D0-40BD-8682-710C8A409E67}" type="pres">
      <dgm:prSet presAssocID="{D04E3A71-BBC3-4E02-BAAD-318CBD2C1020}" presName="iconSpace" presStyleCnt="0"/>
      <dgm:spPr/>
    </dgm:pt>
    <dgm:pt modelId="{AD96A67F-3133-40C9-A2A0-3C8222D7E2FB}" type="pres">
      <dgm:prSet presAssocID="{D04E3A71-BBC3-4E02-BAAD-318CBD2C1020}" presName="parTx" presStyleLbl="revTx" presStyleIdx="0" presStyleCnt="8">
        <dgm:presLayoutVars>
          <dgm:chMax val="0"/>
          <dgm:chPref val="0"/>
        </dgm:presLayoutVars>
      </dgm:prSet>
      <dgm:spPr/>
    </dgm:pt>
    <dgm:pt modelId="{3CF4430C-2699-4B80-89A0-754608FE8560}" type="pres">
      <dgm:prSet presAssocID="{D04E3A71-BBC3-4E02-BAAD-318CBD2C1020}" presName="txSpace" presStyleCnt="0"/>
      <dgm:spPr/>
    </dgm:pt>
    <dgm:pt modelId="{16D37027-E073-4654-923B-1B59966FFE01}" type="pres">
      <dgm:prSet presAssocID="{D04E3A71-BBC3-4E02-BAAD-318CBD2C1020}" presName="desTx" presStyleLbl="revTx" presStyleIdx="1" presStyleCnt="8">
        <dgm:presLayoutVars/>
      </dgm:prSet>
      <dgm:spPr/>
    </dgm:pt>
    <dgm:pt modelId="{46E894BC-5FC8-412D-B4DD-DD278E35E456}" type="pres">
      <dgm:prSet presAssocID="{2513B6B9-491C-4376-8174-8A6369AA3645}" presName="sibTrans" presStyleCnt="0"/>
      <dgm:spPr/>
    </dgm:pt>
    <dgm:pt modelId="{4B6953AB-FB95-448A-80E0-C6D252FF6B1B}" type="pres">
      <dgm:prSet presAssocID="{182F602D-C3E6-4D20-B635-430EEC1210E2}" presName="compNode" presStyleCnt="0"/>
      <dgm:spPr/>
    </dgm:pt>
    <dgm:pt modelId="{52E8D784-F329-4EC3-A77E-F1B36FA7D191}" type="pres">
      <dgm:prSet presAssocID="{182F602D-C3E6-4D20-B635-430EEC1210E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0E5B886-7C39-4EE9-97C6-38474B7BCBBB}" type="pres">
      <dgm:prSet presAssocID="{182F602D-C3E6-4D20-B635-430EEC1210E2}" presName="iconSpace" presStyleCnt="0"/>
      <dgm:spPr/>
    </dgm:pt>
    <dgm:pt modelId="{3B2C44C2-BB89-4EB1-947F-F37E4BFDDB9B}" type="pres">
      <dgm:prSet presAssocID="{182F602D-C3E6-4D20-B635-430EEC1210E2}" presName="parTx" presStyleLbl="revTx" presStyleIdx="2" presStyleCnt="8">
        <dgm:presLayoutVars>
          <dgm:chMax val="0"/>
          <dgm:chPref val="0"/>
        </dgm:presLayoutVars>
      </dgm:prSet>
      <dgm:spPr/>
    </dgm:pt>
    <dgm:pt modelId="{AA0AB70C-38CD-4B41-BFB5-E3E87E0E37F7}" type="pres">
      <dgm:prSet presAssocID="{182F602D-C3E6-4D20-B635-430EEC1210E2}" presName="txSpace" presStyleCnt="0"/>
      <dgm:spPr/>
    </dgm:pt>
    <dgm:pt modelId="{86EDEB52-44A0-4FF9-A366-20CE079A5AA9}" type="pres">
      <dgm:prSet presAssocID="{182F602D-C3E6-4D20-B635-430EEC1210E2}" presName="desTx" presStyleLbl="revTx" presStyleIdx="3" presStyleCnt="8">
        <dgm:presLayoutVars/>
      </dgm:prSet>
      <dgm:spPr/>
    </dgm:pt>
    <dgm:pt modelId="{8365E5B8-0DA4-48BF-AD0F-45687BC256DB}" type="pres">
      <dgm:prSet presAssocID="{DC3C4199-06B7-49B8-90A6-9195F7899A09}" presName="sibTrans" presStyleCnt="0"/>
      <dgm:spPr/>
    </dgm:pt>
    <dgm:pt modelId="{4C11769C-8309-4BCF-8BA3-226D11B35EB5}" type="pres">
      <dgm:prSet presAssocID="{AA221F4C-A80A-40E4-BC6B-518C7F961F0C}" presName="compNode" presStyleCnt="0"/>
      <dgm:spPr/>
    </dgm:pt>
    <dgm:pt modelId="{7C52200C-3185-4829-B077-DDD3E50F73AA}" type="pres">
      <dgm:prSet presAssocID="{AA221F4C-A80A-40E4-BC6B-518C7F961F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8D428C4-BBF7-4F31-A0FA-B65269EAECB3}" type="pres">
      <dgm:prSet presAssocID="{AA221F4C-A80A-40E4-BC6B-518C7F961F0C}" presName="iconSpace" presStyleCnt="0"/>
      <dgm:spPr/>
    </dgm:pt>
    <dgm:pt modelId="{BE231342-81DF-43E3-ADAC-AE98B7412044}" type="pres">
      <dgm:prSet presAssocID="{AA221F4C-A80A-40E4-BC6B-518C7F961F0C}" presName="parTx" presStyleLbl="revTx" presStyleIdx="4" presStyleCnt="8">
        <dgm:presLayoutVars>
          <dgm:chMax val="0"/>
          <dgm:chPref val="0"/>
        </dgm:presLayoutVars>
      </dgm:prSet>
      <dgm:spPr/>
    </dgm:pt>
    <dgm:pt modelId="{BD50FD86-B49C-4A82-A55D-7B7F0A91D1F7}" type="pres">
      <dgm:prSet presAssocID="{AA221F4C-A80A-40E4-BC6B-518C7F961F0C}" presName="txSpace" presStyleCnt="0"/>
      <dgm:spPr/>
    </dgm:pt>
    <dgm:pt modelId="{E4368F1F-BACE-4B89-8F1E-EE71EBCE3840}" type="pres">
      <dgm:prSet presAssocID="{AA221F4C-A80A-40E4-BC6B-518C7F961F0C}" presName="desTx" presStyleLbl="revTx" presStyleIdx="5" presStyleCnt="8">
        <dgm:presLayoutVars/>
      </dgm:prSet>
      <dgm:spPr/>
    </dgm:pt>
    <dgm:pt modelId="{5C93C131-E29E-4815-8C51-EC5E81405DFA}" type="pres">
      <dgm:prSet presAssocID="{CD61C43D-1178-42A1-B3BB-11E06C57A7E8}" presName="sibTrans" presStyleCnt="0"/>
      <dgm:spPr/>
    </dgm:pt>
    <dgm:pt modelId="{27CFDBDB-D2AF-4AFB-BF57-EF1AE5969DC9}" type="pres">
      <dgm:prSet presAssocID="{9DD257BD-C77F-490F-93D8-E40068C081E8}" presName="compNode" presStyleCnt="0"/>
      <dgm:spPr/>
    </dgm:pt>
    <dgm:pt modelId="{51AE1D65-038F-4C4F-B471-D33F2AA2BDD2}" type="pres">
      <dgm:prSet presAssocID="{9DD257BD-C77F-490F-93D8-E40068C081E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41650B4-99A3-4215-B66F-71115CD14407}" type="pres">
      <dgm:prSet presAssocID="{9DD257BD-C77F-490F-93D8-E40068C081E8}" presName="iconSpace" presStyleCnt="0"/>
      <dgm:spPr/>
    </dgm:pt>
    <dgm:pt modelId="{E95233A8-4201-47CC-8E50-E532D62BAADB}" type="pres">
      <dgm:prSet presAssocID="{9DD257BD-C77F-490F-93D8-E40068C081E8}" presName="parTx" presStyleLbl="revTx" presStyleIdx="6" presStyleCnt="8">
        <dgm:presLayoutVars>
          <dgm:chMax val="0"/>
          <dgm:chPref val="0"/>
        </dgm:presLayoutVars>
      </dgm:prSet>
      <dgm:spPr/>
    </dgm:pt>
    <dgm:pt modelId="{352A5831-0BC7-4C57-80E0-C2A0184A1B91}" type="pres">
      <dgm:prSet presAssocID="{9DD257BD-C77F-490F-93D8-E40068C081E8}" presName="txSpace" presStyleCnt="0"/>
      <dgm:spPr/>
    </dgm:pt>
    <dgm:pt modelId="{C91CA2CE-29B0-4BEF-A18E-35D1DD9D8E98}" type="pres">
      <dgm:prSet presAssocID="{9DD257BD-C77F-490F-93D8-E40068C081E8}" presName="desTx" presStyleLbl="revTx" presStyleIdx="7" presStyleCnt="8" custLinFactNeighborX="-17096" custLinFactNeighborY="-28857">
        <dgm:presLayoutVars/>
      </dgm:prSet>
      <dgm:spPr/>
    </dgm:pt>
  </dgm:ptLst>
  <dgm:cxnLst>
    <dgm:cxn modelId="{64EAFD23-EC87-4B24-8F4D-675956C20C1A}" type="presOf" srcId="{AA221F4C-A80A-40E4-BC6B-518C7F961F0C}" destId="{BE231342-81DF-43E3-ADAC-AE98B7412044}" srcOrd="0" destOrd="0" presId="urn:microsoft.com/office/officeart/2018/2/layout/IconLabelDescriptionList"/>
    <dgm:cxn modelId="{E31EE324-4362-47F9-B143-AF8E9CCF878C}" srcId="{7C108265-3335-4394-B567-24ED6CF0DB1B}" destId="{AA221F4C-A80A-40E4-BC6B-518C7F961F0C}" srcOrd="2" destOrd="0" parTransId="{54E576A4-07D9-42D3-A6E8-602B820BB399}" sibTransId="{CD61C43D-1178-42A1-B3BB-11E06C57A7E8}"/>
    <dgm:cxn modelId="{6FB7602D-D4AD-4FDC-A764-E2DEA6193AAC}" srcId="{9DD257BD-C77F-490F-93D8-E40068C081E8}" destId="{558634F6-62F2-4389-8C0C-4423ED40D27B}" srcOrd="2" destOrd="0" parTransId="{226DCB27-D32B-495C-B78F-8D7747682622}" sibTransId="{CF73CB78-3005-4920-B457-0B3E613E1D2F}"/>
    <dgm:cxn modelId="{CCABB43B-FD4D-4EE2-AEC0-78D9D2E733FD}" type="presOf" srcId="{9C1DA9CB-D358-4B59-A2AF-F7191AEE9119}" destId="{C91CA2CE-29B0-4BEF-A18E-35D1DD9D8E98}" srcOrd="0" destOrd="4" presId="urn:microsoft.com/office/officeart/2018/2/layout/IconLabelDescriptionList"/>
    <dgm:cxn modelId="{C7C66E3E-6EF4-4174-A8E4-EBEC7AB7AABA}" type="presOf" srcId="{6A9122A7-07B9-4CE5-978C-B1B11C583645}" destId="{C91CA2CE-29B0-4BEF-A18E-35D1DD9D8E98}" srcOrd="0" destOrd="0" presId="urn:microsoft.com/office/officeart/2018/2/layout/IconLabelDescriptionList"/>
    <dgm:cxn modelId="{0B969940-2BDB-4CF1-8919-386AE5E4E020}" srcId="{A454D690-BA2F-4132-88D9-ACD9BD2B9B94}" destId="{D9231F84-8F06-42DF-818F-F0E6565C17DA}" srcOrd="1" destOrd="0" parTransId="{21F37483-8189-464A-9111-11A4A0FE84F2}" sibTransId="{F010396B-16DC-47B1-8C76-3AE4BC011A01}"/>
    <dgm:cxn modelId="{28D8B35E-968F-4C08-B846-BEDDC0EA6444}" srcId="{7C108265-3335-4394-B567-24ED6CF0DB1B}" destId="{9DD257BD-C77F-490F-93D8-E40068C081E8}" srcOrd="3" destOrd="0" parTransId="{3953E65A-86E8-4CD7-988F-D86D6A425F0A}" sibTransId="{6A4EEBD0-5316-46A5-AE4F-C6F86030B235}"/>
    <dgm:cxn modelId="{80B7D541-315F-41A3-B044-F91BD0F7457F}" type="presOf" srcId="{7C108265-3335-4394-B567-24ED6CF0DB1B}" destId="{D3BFFE0B-E356-4588-91AA-96DF7DCEEA58}" srcOrd="0" destOrd="0" presId="urn:microsoft.com/office/officeart/2018/2/layout/IconLabelDescriptionList"/>
    <dgm:cxn modelId="{9DC83242-6CDA-40E3-B57B-C7776E5E5DA3}" type="presOf" srcId="{A454D690-BA2F-4132-88D9-ACD9BD2B9B94}" destId="{C91CA2CE-29B0-4BEF-A18E-35D1DD9D8E98}" srcOrd="0" destOrd="1" presId="urn:microsoft.com/office/officeart/2018/2/layout/IconLabelDescriptionList"/>
    <dgm:cxn modelId="{A6E3AF43-BE42-4631-A0F4-118FA176B8FF}" type="presOf" srcId="{D04E3A71-BBC3-4E02-BAAD-318CBD2C1020}" destId="{AD96A67F-3133-40C9-A2A0-3C8222D7E2FB}" srcOrd="0" destOrd="0" presId="urn:microsoft.com/office/officeart/2018/2/layout/IconLabelDescriptionList"/>
    <dgm:cxn modelId="{A6637748-8108-4E14-9054-5ADAA7385B8E}" type="presOf" srcId="{182F602D-C3E6-4D20-B635-430EEC1210E2}" destId="{3B2C44C2-BB89-4EB1-947F-F37E4BFDDB9B}" srcOrd="0" destOrd="0" presId="urn:microsoft.com/office/officeart/2018/2/layout/IconLabelDescriptionList"/>
    <dgm:cxn modelId="{9F3F7883-0D91-46BC-BF1A-1D0D5907FE15}" srcId="{9DD257BD-C77F-490F-93D8-E40068C081E8}" destId="{6A9122A7-07B9-4CE5-978C-B1B11C583645}" srcOrd="0" destOrd="0" parTransId="{AB18A468-74FB-48C8-8CD0-28BBDF9002CD}" sibTransId="{5A6A3620-160F-4EFD-965A-455DAC6D9472}"/>
    <dgm:cxn modelId="{2A702D88-4964-4157-8E33-08E3C5E0DA90}" srcId="{7C108265-3335-4394-B567-24ED6CF0DB1B}" destId="{D04E3A71-BBC3-4E02-BAAD-318CBD2C1020}" srcOrd="0" destOrd="0" parTransId="{840FFED8-4AFD-4AD4-9688-37BB7B7EBF7C}" sibTransId="{2513B6B9-491C-4376-8174-8A6369AA3645}"/>
    <dgm:cxn modelId="{7094759C-C359-4219-B969-97208E66A2F2}" srcId="{A454D690-BA2F-4132-88D9-ACD9BD2B9B94}" destId="{01FEA096-7B42-42E3-A847-5B9F3A08C460}" srcOrd="0" destOrd="0" parTransId="{008CA937-722C-41D8-BBFF-0AC370C85A65}" sibTransId="{F0F997C6-A60C-424E-B6D2-55395737DD06}"/>
    <dgm:cxn modelId="{2BDC8C9C-635B-45C0-A33D-AD2905E07EE6}" srcId="{7C108265-3335-4394-B567-24ED6CF0DB1B}" destId="{182F602D-C3E6-4D20-B635-430EEC1210E2}" srcOrd="1" destOrd="0" parTransId="{0FAECDE7-563A-455A-84AF-30332E7A4355}" sibTransId="{DC3C4199-06B7-49B8-90A6-9195F7899A09}"/>
    <dgm:cxn modelId="{370E6A9F-960B-4BD7-97D3-215BD61B9378}" srcId="{A454D690-BA2F-4132-88D9-ACD9BD2B9B94}" destId="{9C1DA9CB-D358-4B59-A2AF-F7191AEE9119}" srcOrd="2" destOrd="0" parTransId="{A430520E-A99F-4F8F-A4DF-A0904BADBDBC}" sibTransId="{97E469DA-A286-4BF8-9D07-DE824E0F705F}"/>
    <dgm:cxn modelId="{A817BFBF-7880-49A7-A90B-34E07252D2BD}" type="presOf" srcId="{D9231F84-8F06-42DF-818F-F0E6565C17DA}" destId="{C91CA2CE-29B0-4BEF-A18E-35D1DD9D8E98}" srcOrd="0" destOrd="3" presId="urn:microsoft.com/office/officeart/2018/2/layout/IconLabelDescriptionList"/>
    <dgm:cxn modelId="{166CEAE3-17C2-4BAE-BB7A-0A6260BCA734}" type="presOf" srcId="{9DD257BD-C77F-490F-93D8-E40068C081E8}" destId="{E95233A8-4201-47CC-8E50-E532D62BAADB}" srcOrd="0" destOrd="0" presId="urn:microsoft.com/office/officeart/2018/2/layout/IconLabelDescriptionList"/>
    <dgm:cxn modelId="{2C81BFE5-8DFA-429C-8AA0-B781BF9BACD5}" type="presOf" srcId="{01FEA096-7B42-42E3-A847-5B9F3A08C460}" destId="{C91CA2CE-29B0-4BEF-A18E-35D1DD9D8E98}" srcOrd="0" destOrd="2" presId="urn:microsoft.com/office/officeart/2018/2/layout/IconLabelDescriptionList"/>
    <dgm:cxn modelId="{38E667F5-0786-45F5-BD12-7D28CA64EE6E}" type="presOf" srcId="{558634F6-62F2-4389-8C0C-4423ED40D27B}" destId="{C91CA2CE-29B0-4BEF-A18E-35D1DD9D8E98}" srcOrd="0" destOrd="5" presId="urn:microsoft.com/office/officeart/2018/2/layout/IconLabelDescriptionList"/>
    <dgm:cxn modelId="{36F040F6-731F-4D6A-8A77-56306DF5E301}" srcId="{9DD257BD-C77F-490F-93D8-E40068C081E8}" destId="{A454D690-BA2F-4132-88D9-ACD9BD2B9B94}" srcOrd="1" destOrd="0" parTransId="{276CBBD6-0F3A-4C6F-A8D9-F445A31E9CA7}" sibTransId="{F4DA51F3-C828-4BBD-9DB1-A3DE1D668D21}"/>
    <dgm:cxn modelId="{044A4D9C-CF6D-4009-933F-8D1A8C67899C}" type="presParOf" srcId="{D3BFFE0B-E356-4588-91AA-96DF7DCEEA58}" destId="{7EF33661-CD54-42A2-8B82-CA5DEC6D084E}" srcOrd="0" destOrd="0" presId="urn:microsoft.com/office/officeart/2018/2/layout/IconLabelDescriptionList"/>
    <dgm:cxn modelId="{8C87EAEA-FF0B-488F-89AA-7418589C9E6F}" type="presParOf" srcId="{7EF33661-CD54-42A2-8B82-CA5DEC6D084E}" destId="{D97FFBD7-3EB6-4655-8F22-A95105A07D39}" srcOrd="0" destOrd="0" presId="urn:microsoft.com/office/officeart/2018/2/layout/IconLabelDescriptionList"/>
    <dgm:cxn modelId="{D2ECB8F9-40F7-49C4-A7BB-19A805D046D7}" type="presParOf" srcId="{7EF33661-CD54-42A2-8B82-CA5DEC6D084E}" destId="{0CB263D6-82D0-40BD-8682-710C8A409E67}" srcOrd="1" destOrd="0" presId="urn:microsoft.com/office/officeart/2018/2/layout/IconLabelDescriptionList"/>
    <dgm:cxn modelId="{C9F51841-3FCF-4BAF-904A-DAD021CCCBD7}" type="presParOf" srcId="{7EF33661-CD54-42A2-8B82-CA5DEC6D084E}" destId="{AD96A67F-3133-40C9-A2A0-3C8222D7E2FB}" srcOrd="2" destOrd="0" presId="urn:microsoft.com/office/officeart/2018/2/layout/IconLabelDescriptionList"/>
    <dgm:cxn modelId="{5A74EFF7-9D22-420E-9EBC-F0A7CD3801A4}" type="presParOf" srcId="{7EF33661-CD54-42A2-8B82-CA5DEC6D084E}" destId="{3CF4430C-2699-4B80-89A0-754608FE8560}" srcOrd="3" destOrd="0" presId="urn:microsoft.com/office/officeart/2018/2/layout/IconLabelDescriptionList"/>
    <dgm:cxn modelId="{D5EE8021-E4CF-4E33-82B0-9FBADE53E827}" type="presParOf" srcId="{7EF33661-CD54-42A2-8B82-CA5DEC6D084E}" destId="{16D37027-E073-4654-923B-1B59966FFE01}" srcOrd="4" destOrd="0" presId="urn:microsoft.com/office/officeart/2018/2/layout/IconLabelDescriptionList"/>
    <dgm:cxn modelId="{537C0579-608C-4EEE-AA17-FF74FA869659}" type="presParOf" srcId="{D3BFFE0B-E356-4588-91AA-96DF7DCEEA58}" destId="{46E894BC-5FC8-412D-B4DD-DD278E35E456}" srcOrd="1" destOrd="0" presId="urn:microsoft.com/office/officeart/2018/2/layout/IconLabelDescriptionList"/>
    <dgm:cxn modelId="{13417E17-0BCD-4BE6-A2A6-D7625F53E4C5}" type="presParOf" srcId="{D3BFFE0B-E356-4588-91AA-96DF7DCEEA58}" destId="{4B6953AB-FB95-448A-80E0-C6D252FF6B1B}" srcOrd="2" destOrd="0" presId="urn:microsoft.com/office/officeart/2018/2/layout/IconLabelDescriptionList"/>
    <dgm:cxn modelId="{96B2579D-AE1B-4569-90DB-333C1748053C}" type="presParOf" srcId="{4B6953AB-FB95-448A-80E0-C6D252FF6B1B}" destId="{52E8D784-F329-4EC3-A77E-F1B36FA7D191}" srcOrd="0" destOrd="0" presId="urn:microsoft.com/office/officeart/2018/2/layout/IconLabelDescriptionList"/>
    <dgm:cxn modelId="{26ABC76D-8BCB-4D9B-83D6-BFC9CD099B68}" type="presParOf" srcId="{4B6953AB-FB95-448A-80E0-C6D252FF6B1B}" destId="{90E5B886-7C39-4EE9-97C6-38474B7BCBBB}" srcOrd="1" destOrd="0" presId="urn:microsoft.com/office/officeart/2018/2/layout/IconLabelDescriptionList"/>
    <dgm:cxn modelId="{583EABC3-31FB-4EFF-8BD4-270A670E320D}" type="presParOf" srcId="{4B6953AB-FB95-448A-80E0-C6D252FF6B1B}" destId="{3B2C44C2-BB89-4EB1-947F-F37E4BFDDB9B}" srcOrd="2" destOrd="0" presId="urn:microsoft.com/office/officeart/2018/2/layout/IconLabelDescriptionList"/>
    <dgm:cxn modelId="{74966836-B725-451F-A495-A5317250E78F}" type="presParOf" srcId="{4B6953AB-FB95-448A-80E0-C6D252FF6B1B}" destId="{AA0AB70C-38CD-4B41-BFB5-E3E87E0E37F7}" srcOrd="3" destOrd="0" presId="urn:microsoft.com/office/officeart/2018/2/layout/IconLabelDescriptionList"/>
    <dgm:cxn modelId="{0018E029-DAEF-4148-8BD5-E7D0C25415D7}" type="presParOf" srcId="{4B6953AB-FB95-448A-80E0-C6D252FF6B1B}" destId="{86EDEB52-44A0-4FF9-A366-20CE079A5AA9}" srcOrd="4" destOrd="0" presId="urn:microsoft.com/office/officeart/2018/2/layout/IconLabelDescriptionList"/>
    <dgm:cxn modelId="{FE0BBB49-2D68-44A7-B569-7A80398545EA}" type="presParOf" srcId="{D3BFFE0B-E356-4588-91AA-96DF7DCEEA58}" destId="{8365E5B8-0DA4-48BF-AD0F-45687BC256DB}" srcOrd="3" destOrd="0" presId="urn:microsoft.com/office/officeart/2018/2/layout/IconLabelDescriptionList"/>
    <dgm:cxn modelId="{0C8CE539-9D61-4D1C-94CF-81122CDBB8BE}" type="presParOf" srcId="{D3BFFE0B-E356-4588-91AA-96DF7DCEEA58}" destId="{4C11769C-8309-4BCF-8BA3-226D11B35EB5}" srcOrd="4" destOrd="0" presId="urn:microsoft.com/office/officeart/2018/2/layout/IconLabelDescriptionList"/>
    <dgm:cxn modelId="{D707CDB8-7210-4D52-8034-1F66C562C8DC}" type="presParOf" srcId="{4C11769C-8309-4BCF-8BA3-226D11B35EB5}" destId="{7C52200C-3185-4829-B077-DDD3E50F73AA}" srcOrd="0" destOrd="0" presId="urn:microsoft.com/office/officeart/2018/2/layout/IconLabelDescriptionList"/>
    <dgm:cxn modelId="{170AF59C-FC93-444A-9E67-BACD47317E1D}" type="presParOf" srcId="{4C11769C-8309-4BCF-8BA3-226D11B35EB5}" destId="{C8D428C4-BBF7-4F31-A0FA-B65269EAECB3}" srcOrd="1" destOrd="0" presId="urn:microsoft.com/office/officeart/2018/2/layout/IconLabelDescriptionList"/>
    <dgm:cxn modelId="{A58EFDDB-32DD-49C2-A6A5-37C6101CA58E}" type="presParOf" srcId="{4C11769C-8309-4BCF-8BA3-226D11B35EB5}" destId="{BE231342-81DF-43E3-ADAC-AE98B7412044}" srcOrd="2" destOrd="0" presId="urn:microsoft.com/office/officeart/2018/2/layout/IconLabelDescriptionList"/>
    <dgm:cxn modelId="{51E8A66C-981D-4910-A5FE-B4FD3FC055E7}" type="presParOf" srcId="{4C11769C-8309-4BCF-8BA3-226D11B35EB5}" destId="{BD50FD86-B49C-4A82-A55D-7B7F0A91D1F7}" srcOrd="3" destOrd="0" presId="urn:microsoft.com/office/officeart/2018/2/layout/IconLabelDescriptionList"/>
    <dgm:cxn modelId="{1C8A4441-AD99-4A5F-88BC-9ACCC8723345}" type="presParOf" srcId="{4C11769C-8309-4BCF-8BA3-226D11B35EB5}" destId="{E4368F1F-BACE-4B89-8F1E-EE71EBCE3840}" srcOrd="4" destOrd="0" presId="urn:microsoft.com/office/officeart/2018/2/layout/IconLabelDescriptionList"/>
    <dgm:cxn modelId="{194C1FC6-D177-4A0F-BE13-D853BA9867E1}" type="presParOf" srcId="{D3BFFE0B-E356-4588-91AA-96DF7DCEEA58}" destId="{5C93C131-E29E-4815-8C51-EC5E81405DFA}" srcOrd="5" destOrd="0" presId="urn:microsoft.com/office/officeart/2018/2/layout/IconLabelDescriptionList"/>
    <dgm:cxn modelId="{4F18F9A2-6BE4-42CF-97A9-E67E16C18FEA}" type="presParOf" srcId="{D3BFFE0B-E356-4588-91AA-96DF7DCEEA58}" destId="{27CFDBDB-D2AF-4AFB-BF57-EF1AE5969DC9}" srcOrd="6" destOrd="0" presId="urn:microsoft.com/office/officeart/2018/2/layout/IconLabelDescriptionList"/>
    <dgm:cxn modelId="{93B8514E-779C-4036-B797-833983DABE86}" type="presParOf" srcId="{27CFDBDB-D2AF-4AFB-BF57-EF1AE5969DC9}" destId="{51AE1D65-038F-4C4F-B471-D33F2AA2BDD2}" srcOrd="0" destOrd="0" presId="urn:microsoft.com/office/officeart/2018/2/layout/IconLabelDescriptionList"/>
    <dgm:cxn modelId="{3DF1CB4A-EB03-4B1D-97CF-F2BEF71F274A}" type="presParOf" srcId="{27CFDBDB-D2AF-4AFB-BF57-EF1AE5969DC9}" destId="{941650B4-99A3-4215-B66F-71115CD14407}" srcOrd="1" destOrd="0" presId="urn:microsoft.com/office/officeart/2018/2/layout/IconLabelDescriptionList"/>
    <dgm:cxn modelId="{CA6617F4-1C72-432F-B7C7-B3B926CA6B24}" type="presParOf" srcId="{27CFDBDB-D2AF-4AFB-BF57-EF1AE5969DC9}" destId="{E95233A8-4201-47CC-8E50-E532D62BAADB}" srcOrd="2" destOrd="0" presId="urn:microsoft.com/office/officeart/2018/2/layout/IconLabelDescriptionList"/>
    <dgm:cxn modelId="{4D191CD8-9564-432B-9490-C20F3F6D60C6}" type="presParOf" srcId="{27CFDBDB-D2AF-4AFB-BF57-EF1AE5969DC9}" destId="{352A5831-0BC7-4C57-80E0-C2A0184A1B91}" srcOrd="3" destOrd="0" presId="urn:microsoft.com/office/officeart/2018/2/layout/IconLabelDescriptionList"/>
    <dgm:cxn modelId="{AC9C044F-DAFB-4131-9BAA-36330A93CE2C}" type="presParOf" srcId="{27CFDBDB-D2AF-4AFB-BF57-EF1AE5969DC9}" destId="{C91CA2CE-29B0-4BEF-A18E-35D1DD9D8E9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F34A59-E4A2-4362-89C1-C266D780A4B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25C5529-3278-4484-B0DF-DBDDF595F3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Formal model that describes analysis results metadata </a:t>
          </a:r>
        </a:p>
      </dgm:t>
    </dgm:pt>
    <dgm:pt modelId="{9B256216-B980-4808-B1CD-88B83408A345}" type="parTrans" cxnId="{BC2CF5AF-BEB7-4FD1-AFCD-8EF9066398CA}">
      <dgm:prSet/>
      <dgm:spPr/>
      <dgm:t>
        <a:bodyPr/>
        <a:lstStyle/>
        <a:p>
          <a:endParaRPr lang="en-US"/>
        </a:p>
      </dgm:t>
    </dgm:pt>
    <dgm:pt modelId="{6EE893D1-0C44-4F52-B37B-0D7D840B87A5}" type="sibTrans" cxnId="{BC2CF5AF-BEB7-4FD1-AFCD-8EF9066398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F4AB2C0-30C5-4A95-86B3-297F43AA64B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/>
            <a:t>Analysis Results Metadata Technical Specification (ARM-TS), to support automation, traceability, and creation of data displays</a:t>
          </a:r>
          <a:endParaRPr lang="en-US" sz="1600" dirty="0"/>
        </a:p>
      </dgm:t>
    </dgm:pt>
    <dgm:pt modelId="{E8F803C9-FA5C-48D1-97B9-4180EDE29B70}" type="parTrans" cxnId="{46068A2C-7824-41B4-8212-532EE5F9EB8C}">
      <dgm:prSet/>
      <dgm:spPr/>
      <dgm:t>
        <a:bodyPr/>
        <a:lstStyle/>
        <a:p>
          <a:endParaRPr lang="en-US"/>
        </a:p>
      </dgm:t>
    </dgm:pt>
    <dgm:pt modelId="{DA84AF08-FF79-4A41-8681-CF7292CEEBDA}" type="sibTrans" cxnId="{46068A2C-7824-41B4-8212-532EE5F9EB8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1E6E53-568F-4218-95CE-2B2301DBBF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Define an Analysis Results Data (ARD) structure, to support reuse and reproducibility of results data</a:t>
          </a:r>
        </a:p>
      </dgm:t>
    </dgm:pt>
    <dgm:pt modelId="{B978520A-756B-4B82-9952-46340BD840FA}" type="parTrans" cxnId="{F273BAD5-9783-4F3C-8CDC-AFF0BA788CDC}">
      <dgm:prSet/>
      <dgm:spPr/>
      <dgm:t>
        <a:bodyPr/>
        <a:lstStyle/>
        <a:p>
          <a:endParaRPr lang="en-US"/>
        </a:p>
      </dgm:t>
    </dgm:pt>
    <dgm:pt modelId="{8919E292-E49C-4DA9-A76B-0DC1BD725AF9}" type="sibTrans" cxnId="{F273BAD5-9783-4F3C-8CDC-AFF0BA788C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51CAB53-A6FB-4159-B525-D7B12D6D15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0" i="0" dirty="0"/>
            <a:t>Illustrate and exercise ARD and ARM-TS with a set of machine-readable common safety displays </a:t>
          </a:r>
          <a:endParaRPr lang="en-US" sz="1600" dirty="0"/>
        </a:p>
      </dgm:t>
    </dgm:pt>
    <dgm:pt modelId="{163E47CD-4B5D-4217-A4E8-98B3FE407BBC}" type="parTrans" cxnId="{37E47785-D2B1-4BC9-BB28-9BDE62B183F0}">
      <dgm:prSet/>
      <dgm:spPr/>
      <dgm:t>
        <a:bodyPr/>
        <a:lstStyle/>
        <a:p>
          <a:endParaRPr lang="en-US"/>
        </a:p>
      </dgm:t>
    </dgm:pt>
    <dgm:pt modelId="{670FAF96-7987-4762-B07C-119F50491786}" type="sibTrans" cxnId="{37E47785-D2B1-4BC9-BB28-9BDE62B183F0}">
      <dgm:prSet/>
      <dgm:spPr/>
      <dgm:t>
        <a:bodyPr/>
        <a:lstStyle/>
        <a:p>
          <a:endParaRPr lang="en-US"/>
        </a:p>
      </dgm:t>
    </dgm:pt>
    <dgm:pt modelId="{C3B6A18A-3618-4A0D-8575-4851AC1BB324}" type="pres">
      <dgm:prSet presAssocID="{25F34A59-E4A2-4362-89C1-C266D780A4BF}" presName="root" presStyleCnt="0">
        <dgm:presLayoutVars>
          <dgm:dir/>
          <dgm:resizeHandles val="exact"/>
        </dgm:presLayoutVars>
      </dgm:prSet>
      <dgm:spPr/>
    </dgm:pt>
    <dgm:pt modelId="{3B6FDB88-31F1-48A4-BC9D-DA00BD7831AF}" type="pres">
      <dgm:prSet presAssocID="{225C5529-3278-4484-B0DF-DBDDF595F3C8}" presName="compNode" presStyleCnt="0"/>
      <dgm:spPr/>
    </dgm:pt>
    <dgm:pt modelId="{FB84E010-6082-465A-8DCB-37A8F8101F1B}" type="pres">
      <dgm:prSet presAssocID="{225C5529-3278-4484-B0DF-DBDDF595F3C8}" presName="bgRect" presStyleLbl="bgShp" presStyleIdx="0" presStyleCnt="4"/>
      <dgm:spPr>
        <a:solidFill>
          <a:schemeClr val="accent2">
            <a:lumMod val="60000"/>
            <a:lumOff val="40000"/>
          </a:schemeClr>
        </a:solidFill>
      </dgm:spPr>
    </dgm:pt>
    <dgm:pt modelId="{572E852E-49A7-4739-803A-29FD6EC55F45}" type="pres">
      <dgm:prSet presAssocID="{225C5529-3278-4484-B0DF-DBDDF595F3C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13FCBFDF-9918-4EE9-99F4-4C03963CC2CF}" type="pres">
      <dgm:prSet presAssocID="{225C5529-3278-4484-B0DF-DBDDF595F3C8}" presName="spaceRect" presStyleCnt="0"/>
      <dgm:spPr/>
    </dgm:pt>
    <dgm:pt modelId="{B424F20F-AE06-4EA7-9644-C9B765A24439}" type="pres">
      <dgm:prSet presAssocID="{225C5529-3278-4484-B0DF-DBDDF595F3C8}" presName="parTx" presStyleLbl="revTx" presStyleIdx="0" presStyleCnt="4">
        <dgm:presLayoutVars>
          <dgm:chMax val="0"/>
          <dgm:chPref val="0"/>
        </dgm:presLayoutVars>
      </dgm:prSet>
      <dgm:spPr/>
    </dgm:pt>
    <dgm:pt modelId="{AF1AC72A-3F92-4225-8A8F-B33F8655AA05}" type="pres">
      <dgm:prSet presAssocID="{6EE893D1-0C44-4F52-B37B-0D7D840B87A5}" presName="sibTrans" presStyleCnt="0"/>
      <dgm:spPr/>
    </dgm:pt>
    <dgm:pt modelId="{F38DF0B0-4E3D-482F-9392-B97E4F81ECA9}" type="pres">
      <dgm:prSet presAssocID="{DF4AB2C0-30C5-4A95-86B3-297F43AA64BE}" presName="compNode" presStyleCnt="0"/>
      <dgm:spPr/>
    </dgm:pt>
    <dgm:pt modelId="{A71049DB-EB76-49B7-98EF-1E777E450733}" type="pres">
      <dgm:prSet presAssocID="{DF4AB2C0-30C5-4A95-86B3-297F43AA64BE}" presName="bgRect" presStyleLbl="bgShp" presStyleIdx="1" presStyleCnt="4"/>
      <dgm:spPr>
        <a:solidFill>
          <a:schemeClr val="accent2">
            <a:lumMod val="60000"/>
            <a:lumOff val="40000"/>
          </a:schemeClr>
        </a:solidFill>
      </dgm:spPr>
    </dgm:pt>
    <dgm:pt modelId="{BC26F93E-1BB3-4409-AFF6-D386542DD229}" type="pres">
      <dgm:prSet presAssocID="{DF4AB2C0-30C5-4A95-86B3-297F43AA64B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uble Tap Gesture with solid fill"/>
        </a:ext>
      </dgm:extLst>
    </dgm:pt>
    <dgm:pt modelId="{A8E5F26D-B214-43DC-A19A-2D97F631E89D}" type="pres">
      <dgm:prSet presAssocID="{DF4AB2C0-30C5-4A95-86B3-297F43AA64BE}" presName="spaceRect" presStyleCnt="0"/>
      <dgm:spPr/>
    </dgm:pt>
    <dgm:pt modelId="{9E24303C-81AC-4792-856F-8E04EB9ABE5B}" type="pres">
      <dgm:prSet presAssocID="{DF4AB2C0-30C5-4A95-86B3-297F43AA64BE}" presName="parTx" presStyleLbl="revTx" presStyleIdx="1" presStyleCnt="4">
        <dgm:presLayoutVars>
          <dgm:chMax val="0"/>
          <dgm:chPref val="0"/>
        </dgm:presLayoutVars>
      </dgm:prSet>
      <dgm:spPr/>
    </dgm:pt>
    <dgm:pt modelId="{862582F9-109B-4BFE-8F70-D6A4129E600D}" type="pres">
      <dgm:prSet presAssocID="{DA84AF08-FF79-4A41-8681-CF7292CEEBDA}" presName="sibTrans" presStyleCnt="0"/>
      <dgm:spPr/>
    </dgm:pt>
    <dgm:pt modelId="{2D793D82-69FE-4130-93B8-F89CCEFC09E3}" type="pres">
      <dgm:prSet presAssocID="{531E6E53-568F-4218-95CE-2B2301DBBFD5}" presName="compNode" presStyleCnt="0"/>
      <dgm:spPr/>
    </dgm:pt>
    <dgm:pt modelId="{1B0F47D1-6817-45DB-B0D3-5A634F9A27CC}" type="pres">
      <dgm:prSet presAssocID="{531E6E53-568F-4218-95CE-2B2301DBBFD5}" presName="bgRect" presStyleLbl="bgShp" presStyleIdx="2" presStyleCnt="4"/>
      <dgm:spPr>
        <a:solidFill>
          <a:schemeClr val="accent2">
            <a:lumMod val="60000"/>
            <a:lumOff val="40000"/>
          </a:schemeClr>
        </a:solidFill>
      </dgm:spPr>
    </dgm:pt>
    <dgm:pt modelId="{DA7B5918-A434-4C29-9721-2FE86E9818FE}" type="pres">
      <dgm:prSet presAssocID="{531E6E53-568F-4218-95CE-2B2301DBBFD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4B858C9-798A-4C39-B2B4-41084CCDF28F}" type="pres">
      <dgm:prSet presAssocID="{531E6E53-568F-4218-95CE-2B2301DBBFD5}" presName="spaceRect" presStyleCnt="0"/>
      <dgm:spPr/>
    </dgm:pt>
    <dgm:pt modelId="{B471197E-49B5-425A-915E-54FCFFE0B7DC}" type="pres">
      <dgm:prSet presAssocID="{531E6E53-568F-4218-95CE-2B2301DBBFD5}" presName="parTx" presStyleLbl="revTx" presStyleIdx="2" presStyleCnt="4">
        <dgm:presLayoutVars>
          <dgm:chMax val="0"/>
          <dgm:chPref val="0"/>
        </dgm:presLayoutVars>
      </dgm:prSet>
      <dgm:spPr/>
    </dgm:pt>
    <dgm:pt modelId="{802790FC-6A1D-4390-89E5-A2DB7A9C331C}" type="pres">
      <dgm:prSet presAssocID="{8919E292-E49C-4DA9-A76B-0DC1BD725AF9}" presName="sibTrans" presStyleCnt="0"/>
      <dgm:spPr/>
    </dgm:pt>
    <dgm:pt modelId="{EC4E76C5-0490-4DAB-B3D9-E3ED0F1D04CF}" type="pres">
      <dgm:prSet presAssocID="{151CAB53-A6FB-4159-B525-D7B12D6D15FA}" presName="compNode" presStyleCnt="0"/>
      <dgm:spPr/>
    </dgm:pt>
    <dgm:pt modelId="{BA5E0386-4CEA-4334-BA6B-45995C24D1D0}" type="pres">
      <dgm:prSet presAssocID="{151CAB53-A6FB-4159-B525-D7B12D6D15FA}" presName="bgRect" presStyleLbl="bgShp" presStyleIdx="3" presStyleCnt="4" custLinFactNeighborX="-129"/>
      <dgm:spPr>
        <a:solidFill>
          <a:schemeClr val="accent2">
            <a:lumMod val="60000"/>
            <a:lumOff val="40000"/>
          </a:schemeClr>
        </a:solidFill>
      </dgm:spPr>
    </dgm:pt>
    <dgm:pt modelId="{1078BB00-D818-4465-BE23-2C8707E47220}" type="pres">
      <dgm:prSet presAssocID="{151CAB53-A6FB-4159-B525-D7B12D6D15F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 with solid fill"/>
        </a:ext>
      </dgm:extLst>
    </dgm:pt>
    <dgm:pt modelId="{DA9A2BB0-A488-4935-892A-17F7119757A0}" type="pres">
      <dgm:prSet presAssocID="{151CAB53-A6FB-4159-B525-D7B12D6D15FA}" presName="spaceRect" presStyleCnt="0"/>
      <dgm:spPr/>
    </dgm:pt>
    <dgm:pt modelId="{AF515516-6E91-40F0-9352-1C58B912EA04}" type="pres">
      <dgm:prSet presAssocID="{151CAB53-A6FB-4159-B525-D7B12D6D15F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9AF002-34C4-EA45-97B8-26DFF8F06048}" type="presOf" srcId="{531E6E53-568F-4218-95CE-2B2301DBBFD5}" destId="{B471197E-49B5-425A-915E-54FCFFE0B7DC}" srcOrd="0" destOrd="0" presId="urn:microsoft.com/office/officeart/2018/2/layout/IconVerticalSolidList"/>
    <dgm:cxn modelId="{CF29FA1B-1645-2C41-8138-AB683D097DA0}" type="presOf" srcId="{25F34A59-E4A2-4362-89C1-C266D780A4BF}" destId="{C3B6A18A-3618-4A0D-8575-4851AC1BB324}" srcOrd="0" destOrd="0" presId="urn:microsoft.com/office/officeart/2018/2/layout/IconVerticalSolidList"/>
    <dgm:cxn modelId="{46068A2C-7824-41B4-8212-532EE5F9EB8C}" srcId="{25F34A59-E4A2-4362-89C1-C266D780A4BF}" destId="{DF4AB2C0-30C5-4A95-86B3-297F43AA64BE}" srcOrd="1" destOrd="0" parTransId="{E8F803C9-FA5C-48D1-97B9-4180EDE29B70}" sibTransId="{DA84AF08-FF79-4A41-8681-CF7292CEEBDA}"/>
    <dgm:cxn modelId="{8CCCD04B-C15B-9140-A60D-F25FC6034756}" type="presOf" srcId="{151CAB53-A6FB-4159-B525-D7B12D6D15FA}" destId="{AF515516-6E91-40F0-9352-1C58B912EA04}" srcOrd="0" destOrd="0" presId="urn:microsoft.com/office/officeart/2018/2/layout/IconVerticalSolidList"/>
    <dgm:cxn modelId="{C5A4E753-9C45-0F41-8F76-27E945E34EC0}" type="presOf" srcId="{225C5529-3278-4484-B0DF-DBDDF595F3C8}" destId="{B424F20F-AE06-4EA7-9644-C9B765A24439}" srcOrd="0" destOrd="0" presId="urn:microsoft.com/office/officeart/2018/2/layout/IconVerticalSolidList"/>
    <dgm:cxn modelId="{37E47785-D2B1-4BC9-BB28-9BDE62B183F0}" srcId="{25F34A59-E4A2-4362-89C1-C266D780A4BF}" destId="{151CAB53-A6FB-4159-B525-D7B12D6D15FA}" srcOrd="3" destOrd="0" parTransId="{163E47CD-4B5D-4217-A4E8-98B3FE407BBC}" sibTransId="{670FAF96-7987-4762-B07C-119F50491786}"/>
    <dgm:cxn modelId="{BC2CF5AF-BEB7-4FD1-AFCD-8EF9066398CA}" srcId="{25F34A59-E4A2-4362-89C1-C266D780A4BF}" destId="{225C5529-3278-4484-B0DF-DBDDF595F3C8}" srcOrd="0" destOrd="0" parTransId="{9B256216-B980-4808-B1CD-88B83408A345}" sibTransId="{6EE893D1-0C44-4F52-B37B-0D7D840B87A5}"/>
    <dgm:cxn modelId="{F273BAD5-9783-4F3C-8CDC-AFF0BA788CDC}" srcId="{25F34A59-E4A2-4362-89C1-C266D780A4BF}" destId="{531E6E53-568F-4218-95CE-2B2301DBBFD5}" srcOrd="2" destOrd="0" parTransId="{B978520A-756B-4B82-9952-46340BD840FA}" sibTransId="{8919E292-E49C-4DA9-A76B-0DC1BD725AF9}"/>
    <dgm:cxn modelId="{3DDB12F5-0F94-E845-A480-F59C0C18B3C2}" type="presOf" srcId="{DF4AB2C0-30C5-4A95-86B3-297F43AA64BE}" destId="{9E24303C-81AC-4792-856F-8E04EB9ABE5B}" srcOrd="0" destOrd="0" presId="urn:microsoft.com/office/officeart/2018/2/layout/IconVerticalSolidList"/>
    <dgm:cxn modelId="{26FB7D73-C981-C142-AE02-C3A55E0E9215}" type="presParOf" srcId="{C3B6A18A-3618-4A0D-8575-4851AC1BB324}" destId="{3B6FDB88-31F1-48A4-BC9D-DA00BD7831AF}" srcOrd="0" destOrd="0" presId="urn:microsoft.com/office/officeart/2018/2/layout/IconVerticalSolidList"/>
    <dgm:cxn modelId="{32D260D6-F27F-DE4E-BEDC-3B864C30739F}" type="presParOf" srcId="{3B6FDB88-31F1-48A4-BC9D-DA00BD7831AF}" destId="{FB84E010-6082-465A-8DCB-37A8F8101F1B}" srcOrd="0" destOrd="0" presId="urn:microsoft.com/office/officeart/2018/2/layout/IconVerticalSolidList"/>
    <dgm:cxn modelId="{DF8E3CF2-C8A0-E044-8A21-E3E6AD25A0F4}" type="presParOf" srcId="{3B6FDB88-31F1-48A4-BC9D-DA00BD7831AF}" destId="{572E852E-49A7-4739-803A-29FD6EC55F45}" srcOrd="1" destOrd="0" presId="urn:microsoft.com/office/officeart/2018/2/layout/IconVerticalSolidList"/>
    <dgm:cxn modelId="{41C9BBE6-33E2-7C47-9786-719A63C2C885}" type="presParOf" srcId="{3B6FDB88-31F1-48A4-BC9D-DA00BD7831AF}" destId="{13FCBFDF-9918-4EE9-99F4-4C03963CC2CF}" srcOrd="2" destOrd="0" presId="urn:microsoft.com/office/officeart/2018/2/layout/IconVerticalSolidList"/>
    <dgm:cxn modelId="{BD6F5324-391C-4A4C-AB02-8D6E2167059B}" type="presParOf" srcId="{3B6FDB88-31F1-48A4-BC9D-DA00BD7831AF}" destId="{B424F20F-AE06-4EA7-9644-C9B765A24439}" srcOrd="3" destOrd="0" presId="urn:microsoft.com/office/officeart/2018/2/layout/IconVerticalSolidList"/>
    <dgm:cxn modelId="{9643C465-801F-6842-A544-0259D1172F19}" type="presParOf" srcId="{C3B6A18A-3618-4A0D-8575-4851AC1BB324}" destId="{AF1AC72A-3F92-4225-8A8F-B33F8655AA05}" srcOrd="1" destOrd="0" presId="urn:microsoft.com/office/officeart/2018/2/layout/IconVerticalSolidList"/>
    <dgm:cxn modelId="{BA22E8F3-84CA-BF4E-BE1F-A63BAB6C0A7D}" type="presParOf" srcId="{C3B6A18A-3618-4A0D-8575-4851AC1BB324}" destId="{F38DF0B0-4E3D-482F-9392-B97E4F81ECA9}" srcOrd="2" destOrd="0" presId="urn:microsoft.com/office/officeart/2018/2/layout/IconVerticalSolidList"/>
    <dgm:cxn modelId="{7B42DDB9-9BBE-5749-A264-046C8E112762}" type="presParOf" srcId="{F38DF0B0-4E3D-482F-9392-B97E4F81ECA9}" destId="{A71049DB-EB76-49B7-98EF-1E777E450733}" srcOrd="0" destOrd="0" presId="urn:microsoft.com/office/officeart/2018/2/layout/IconVerticalSolidList"/>
    <dgm:cxn modelId="{E669376F-86A4-1A4B-A88D-6501DC7728B2}" type="presParOf" srcId="{F38DF0B0-4E3D-482F-9392-B97E4F81ECA9}" destId="{BC26F93E-1BB3-4409-AFF6-D386542DD229}" srcOrd="1" destOrd="0" presId="urn:microsoft.com/office/officeart/2018/2/layout/IconVerticalSolidList"/>
    <dgm:cxn modelId="{F25C2F1A-F474-2740-81A0-53F82BA3E824}" type="presParOf" srcId="{F38DF0B0-4E3D-482F-9392-B97E4F81ECA9}" destId="{A8E5F26D-B214-43DC-A19A-2D97F631E89D}" srcOrd="2" destOrd="0" presId="urn:microsoft.com/office/officeart/2018/2/layout/IconVerticalSolidList"/>
    <dgm:cxn modelId="{FE5D7265-4D98-864B-9B6A-AA1EA4FF7C41}" type="presParOf" srcId="{F38DF0B0-4E3D-482F-9392-B97E4F81ECA9}" destId="{9E24303C-81AC-4792-856F-8E04EB9ABE5B}" srcOrd="3" destOrd="0" presId="urn:microsoft.com/office/officeart/2018/2/layout/IconVerticalSolidList"/>
    <dgm:cxn modelId="{021F1BFA-E4A4-B645-A450-986744DE6D9E}" type="presParOf" srcId="{C3B6A18A-3618-4A0D-8575-4851AC1BB324}" destId="{862582F9-109B-4BFE-8F70-D6A4129E600D}" srcOrd="3" destOrd="0" presId="urn:microsoft.com/office/officeart/2018/2/layout/IconVerticalSolidList"/>
    <dgm:cxn modelId="{63069A72-89DE-D94E-8658-41D1E1A43057}" type="presParOf" srcId="{C3B6A18A-3618-4A0D-8575-4851AC1BB324}" destId="{2D793D82-69FE-4130-93B8-F89CCEFC09E3}" srcOrd="4" destOrd="0" presId="urn:microsoft.com/office/officeart/2018/2/layout/IconVerticalSolidList"/>
    <dgm:cxn modelId="{8301FE24-9649-9C44-A4D0-B0E2383D748E}" type="presParOf" srcId="{2D793D82-69FE-4130-93B8-F89CCEFC09E3}" destId="{1B0F47D1-6817-45DB-B0D3-5A634F9A27CC}" srcOrd="0" destOrd="0" presId="urn:microsoft.com/office/officeart/2018/2/layout/IconVerticalSolidList"/>
    <dgm:cxn modelId="{CB93A13B-AE34-C64F-8E54-03F9255814CF}" type="presParOf" srcId="{2D793D82-69FE-4130-93B8-F89CCEFC09E3}" destId="{DA7B5918-A434-4C29-9721-2FE86E9818FE}" srcOrd="1" destOrd="0" presId="urn:microsoft.com/office/officeart/2018/2/layout/IconVerticalSolidList"/>
    <dgm:cxn modelId="{0020D679-C8D5-734B-A7DE-DBA0F04D74D5}" type="presParOf" srcId="{2D793D82-69FE-4130-93B8-F89CCEFC09E3}" destId="{94B858C9-798A-4C39-B2B4-41084CCDF28F}" srcOrd="2" destOrd="0" presId="urn:microsoft.com/office/officeart/2018/2/layout/IconVerticalSolidList"/>
    <dgm:cxn modelId="{B16237E6-67A3-4343-9F40-DC4727270151}" type="presParOf" srcId="{2D793D82-69FE-4130-93B8-F89CCEFC09E3}" destId="{B471197E-49B5-425A-915E-54FCFFE0B7DC}" srcOrd="3" destOrd="0" presId="urn:microsoft.com/office/officeart/2018/2/layout/IconVerticalSolidList"/>
    <dgm:cxn modelId="{555AC8AF-AB2E-864C-BDB7-9D56FB967151}" type="presParOf" srcId="{C3B6A18A-3618-4A0D-8575-4851AC1BB324}" destId="{802790FC-6A1D-4390-89E5-A2DB7A9C331C}" srcOrd="5" destOrd="0" presId="urn:microsoft.com/office/officeart/2018/2/layout/IconVerticalSolidList"/>
    <dgm:cxn modelId="{399A638C-CA56-B04E-B2E3-499BAD8E6696}" type="presParOf" srcId="{C3B6A18A-3618-4A0D-8575-4851AC1BB324}" destId="{EC4E76C5-0490-4DAB-B3D9-E3ED0F1D04CF}" srcOrd="6" destOrd="0" presId="urn:microsoft.com/office/officeart/2018/2/layout/IconVerticalSolidList"/>
    <dgm:cxn modelId="{65341FAE-DC76-D549-9F4C-083B882532FA}" type="presParOf" srcId="{EC4E76C5-0490-4DAB-B3D9-E3ED0F1D04CF}" destId="{BA5E0386-4CEA-4334-BA6B-45995C24D1D0}" srcOrd="0" destOrd="0" presId="urn:microsoft.com/office/officeart/2018/2/layout/IconVerticalSolidList"/>
    <dgm:cxn modelId="{A32D3E5D-91B9-D84E-B33C-2E588575F5EF}" type="presParOf" srcId="{EC4E76C5-0490-4DAB-B3D9-E3ED0F1D04CF}" destId="{1078BB00-D818-4465-BE23-2C8707E47220}" srcOrd="1" destOrd="0" presId="urn:microsoft.com/office/officeart/2018/2/layout/IconVerticalSolidList"/>
    <dgm:cxn modelId="{9D79834A-9A86-4840-BBC6-40DF3B322C86}" type="presParOf" srcId="{EC4E76C5-0490-4DAB-B3D9-E3ED0F1D04CF}" destId="{DA9A2BB0-A488-4935-892A-17F7119757A0}" srcOrd="2" destOrd="0" presId="urn:microsoft.com/office/officeart/2018/2/layout/IconVerticalSolidList"/>
    <dgm:cxn modelId="{7E2B3B0F-49F2-3943-8A4C-8164A8BE2461}" type="presParOf" srcId="{EC4E76C5-0490-4DAB-B3D9-E3ED0F1D04CF}" destId="{AF515516-6E91-40F0-9352-1C58B912EA04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5A24C9-B604-4CF9-A6F7-318F67293721}" type="doc">
      <dgm:prSet loTypeId="urn:microsoft.com/office/officeart/2005/8/layout/radial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2F3DA11-142B-42DE-B471-236E60D574FB}">
      <dgm:prSet custT="1"/>
      <dgm:spPr/>
      <dgm:t>
        <a:bodyPr/>
        <a:lstStyle/>
        <a:p>
          <a:r>
            <a:rPr lang="en-US" sz="1400" dirty="0"/>
            <a:t>EHR data harmonization design and mapping support to feed data to AI</a:t>
          </a:r>
        </a:p>
      </dgm:t>
    </dgm:pt>
    <dgm:pt modelId="{76972AEE-CE26-4BD8-AD7B-E3043507FF94}" type="parTrans" cxnId="{1D142EDE-55D7-4222-BC5A-E033807AF609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B0777326-E3CC-4723-B138-D4F12448336B}" type="sibTrans" cxnId="{1D142EDE-55D7-4222-BC5A-E033807AF609}">
      <dgm:prSet/>
      <dgm:spPr/>
      <dgm:t>
        <a:bodyPr/>
        <a:lstStyle/>
        <a:p>
          <a:endParaRPr lang="en-US"/>
        </a:p>
      </dgm:t>
    </dgm:pt>
    <dgm:pt modelId="{F4FCC948-558B-46E0-BC10-ABD7098ED751}">
      <dgm:prSet custT="1"/>
      <dgm:spPr/>
      <dgm:t>
        <a:bodyPr/>
        <a:lstStyle/>
        <a:p>
          <a:r>
            <a:rPr lang="en-US" sz="1400" dirty="0"/>
            <a:t>COVID-19 User Guide v2.0 Imaging Guide</a:t>
          </a:r>
        </a:p>
      </dgm:t>
    </dgm:pt>
    <dgm:pt modelId="{97F8C8B3-B49A-4C9C-8C15-570651901820}" type="parTrans" cxnId="{48258A1C-A635-4300-84EF-F80D4F715095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EFF501F0-745F-42FA-98FE-383E2A71B972}" type="sibTrans" cxnId="{48258A1C-A635-4300-84EF-F80D4F715095}">
      <dgm:prSet/>
      <dgm:spPr/>
      <dgm:t>
        <a:bodyPr/>
        <a:lstStyle/>
        <a:p>
          <a:endParaRPr lang="en-US"/>
        </a:p>
      </dgm:t>
    </dgm:pt>
    <dgm:pt modelId="{6F974023-B876-41A5-B585-152F941F4886}">
      <dgm:prSet custT="1"/>
      <dgm:spPr/>
      <dgm:t>
        <a:bodyPr/>
        <a:lstStyle/>
        <a:p>
          <a:r>
            <a:rPr lang="en-US" sz="1400" dirty="0"/>
            <a:t>Considerations for using CDISC standards for observational research</a:t>
          </a:r>
        </a:p>
      </dgm:t>
    </dgm:pt>
    <dgm:pt modelId="{86E2BB30-91F4-4855-912E-3C0368CE81A5}" type="parTrans" cxnId="{59759339-99CC-4742-8CE2-3EEDBFEEF55D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5B80E9C7-5A2C-43FD-934C-1C46FAAA6B43}" type="sibTrans" cxnId="{59759339-99CC-4742-8CE2-3EEDBFEEF55D}">
      <dgm:prSet/>
      <dgm:spPr/>
      <dgm:t>
        <a:bodyPr/>
        <a:lstStyle/>
        <a:p>
          <a:endParaRPr lang="en-US"/>
        </a:p>
      </dgm:t>
    </dgm:pt>
    <dgm:pt modelId="{AE0094D1-366F-4D64-81BC-D959718C7CDB}">
      <dgm:prSet custT="1"/>
      <dgm:spPr/>
      <dgm:t>
        <a:bodyPr/>
        <a:lstStyle/>
        <a:p>
          <a:r>
            <a:rPr lang="en-US" sz="1400" dirty="0"/>
            <a:t>CDISC Basic: abridged CDASH &amp; SDTM for non-submission research</a:t>
          </a:r>
        </a:p>
      </dgm:t>
    </dgm:pt>
    <dgm:pt modelId="{903CA7F0-DF60-4814-BAA2-54C57235F0C3}" type="parTrans" cxnId="{0F0F7726-A486-41CA-828E-C469292F7CC3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F7C573FE-902E-4B57-AE97-80F060B1DFFC}" type="sibTrans" cxnId="{0F0F7726-A486-41CA-828E-C469292F7CC3}">
      <dgm:prSet/>
      <dgm:spPr/>
      <dgm:t>
        <a:bodyPr/>
        <a:lstStyle/>
        <a:p>
          <a:endParaRPr lang="en-US"/>
        </a:p>
      </dgm:t>
    </dgm:pt>
    <dgm:pt modelId="{223D1AAD-6D0B-468C-95DC-A5B3886DA226}" type="pres">
      <dgm:prSet presAssocID="{235A24C9-B604-4CF9-A6F7-318F6729372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8D86A78-C53F-40FA-9EC6-D167F2617A8D}" type="pres">
      <dgm:prSet presAssocID="{235A24C9-B604-4CF9-A6F7-318F67293721}" presName="cycle" presStyleCnt="0"/>
      <dgm:spPr/>
    </dgm:pt>
    <dgm:pt modelId="{92C552D1-2684-4FD2-9658-A937CD4D5D02}" type="pres">
      <dgm:prSet presAssocID="{235A24C9-B604-4CF9-A6F7-318F67293721}" presName="centerShape" presStyleCnt="0"/>
      <dgm:spPr/>
    </dgm:pt>
    <dgm:pt modelId="{862FFDA8-FE26-42D2-B82D-FC01EE32A53B}" type="pres">
      <dgm:prSet presAssocID="{235A24C9-B604-4CF9-A6F7-318F67293721}" presName="connSite" presStyleLbl="node1" presStyleIdx="0" presStyleCnt="5"/>
      <dgm:spPr/>
    </dgm:pt>
    <dgm:pt modelId="{BB185243-8C9B-404F-8836-F316C3D93F4E}" type="pres">
      <dgm:prSet presAssocID="{235A24C9-B604-4CF9-A6F7-318F67293721}" presName="visible" presStyleLbl="node1" presStyleIdx="0" presStyleCnt="5" custScaleX="181894" custScaleY="169859" custLinFactX="-28081" custLinFactNeighborX="-100000" custLinFactNeighborY="247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311F2B19-B9B5-438B-81E7-03023664E8F3}" type="pres">
      <dgm:prSet presAssocID="{76972AEE-CE26-4BD8-AD7B-E3043507FF94}" presName="Name25" presStyleLbl="parChTrans1D1" presStyleIdx="0" presStyleCnt="4"/>
      <dgm:spPr/>
    </dgm:pt>
    <dgm:pt modelId="{0DDF2683-2449-4017-A8B6-9A28F28B52CC}" type="pres">
      <dgm:prSet presAssocID="{A2F3DA11-142B-42DE-B471-236E60D574FB}" presName="node" presStyleCnt="0"/>
      <dgm:spPr/>
    </dgm:pt>
    <dgm:pt modelId="{5AB9A172-B248-4BD7-80A5-C1951D7A64E6}" type="pres">
      <dgm:prSet presAssocID="{A2F3DA11-142B-42DE-B471-236E60D574FB}" presName="parentNode" presStyleLbl="node1" presStyleIdx="1" presStyleCnt="5" custScaleX="671166" custLinFactX="100972" custLinFactNeighborX="200000" custLinFactNeighborY="-50107">
        <dgm:presLayoutVars>
          <dgm:chMax val="1"/>
          <dgm:bulletEnabled val="1"/>
        </dgm:presLayoutVars>
      </dgm:prSet>
      <dgm:spPr/>
    </dgm:pt>
    <dgm:pt modelId="{7784075D-A972-44ED-800F-5298B8827028}" type="pres">
      <dgm:prSet presAssocID="{A2F3DA11-142B-42DE-B471-236E60D574FB}" presName="childNode" presStyleLbl="revTx" presStyleIdx="0" presStyleCnt="0">
        <dgm:presLayoutVars>
          <dgm:bulletEnabled val="1"/>
        </dgm:presLayoutVars>
      </dgm:prSet>
      <dgm:spPr/>
    </dgm:pt>
    <dgm:pt modelId="{25ECCCE8-BBA4-46DB-93B9-41C0776C4D97}" type="pres">
      <dgm:prSet presAssocID="{97F8C8B3-B49A-4C9C-8C15-570651901820}" presName="Name25" presStyleLbl="parChTrans1D1" presStyleIdx="1" presStyleCnt="4"/>
      <dgm:spPr/>
    </dgm:pt>
    <dgm:pt modelId="{4FB26072-2F4A-41F3-8DC9-163DA1AB558B}" type="pres">
      <dgm:prSet presAssocID="{F4FCC948-558B-46E0-BC10-ABD7098ED751}" presName="node" presStyleCnt="0"/>
      <dgm:spPr/>
    </dgm:pt>
    <dgm:pt modelId="{36F7EC56-4EB5-4622-B5A6-640793D15E27}" type="pres">
      <dgm:prSet presAssocID="{F4FCC948-558B-46E0-BC10-ABD7098ED751}" presName="parentNode" presStyleLbl="node1" presStyleIdx="2" presStyleCnt="5" custScaleX="671166" custLinFactX="127140" custLinFactNeighborX="200000">
        <dgm:presLayoutVars>
          <dgm:chMax val="1"/>
          <dgm:bulletEnabled val="1"/>
        </dgm:presLayoutVars>
      </dgm:prSet>
      <dgm:spPr/>
    </dgm:pt>
    <dgm:pt modelId="{594A40EE-105D-4DC6-B288-1F9783AE4F2F}" type="pres">
      <dgm:prSet presAssocID="{F4FCC948-558B-46E0-BC10-ABD7098ED751}" presName="childNode" presStyleLbl="revTx" presStyleIdx="0" presStyleCnt="0">
        <dgm:presLayoutVars>
          <dgm:bulletEnabled val="1"/>
        </dgm:presLayoutVars>
      </dgm:prSet>
      <dgm:spPr/>
    </dgm:pt>
    <dgm:pt modelId="{C8CA8E65-6987-4A63-9324-1AC6CF931E3D}" type="pres">
      <dgm:prSet presAssocID="{86E2BB30-91F4-4855-912E-3C0368CE81A5}" presName="Name25" presStyleLbl="parChTrans1D1" presStyleIdx="2" presStyleCnt="4"/>
      <dgm:spPr/>
    </dgm:pt>
    <dgm:pt modelId="{FB593CBB-E780-4F5F-A35E-B179D8272717}" type="pres">
      <dgm:prSet presAssocID="{6F974023-B876-41A5-B585-152F941F4886}" presName="node" presStyleCnt="0"/>
      <dgm:spPr/>
    </dgm:pt>
    <dgm:pt modelId="{9AC47426-9FE9-4D4B-ADE9-357CA1E4C00C}" type="pres">
      <dgm:prSet presAssocID="{6F974023-B876-41A5-B585-152F941F4886}" presName="parentNode" presStyleLbl="node1" presStyleIdx="3" presStyleCnt="5" custScaleX="671166" custLinFactX="127140" custLinFactNeighborX="200000">
        <dgm:presLayoutVars>
          <dgm:chMax val="1"/>
          <dgm:bulletEnabled val="1"/>
        </dgm:presLayoutVars>
      </dgm:prSet>
      <dgm:spPr/>
    </dgm:pt>
    <dgm:pt modelId="{D28D989D-90FA-45DF-A9DE-C9CA32880F3F}" type="pres">
      <dgm:prSet presAssocID="{6F974023-B876-41A5-B585-152F941F4886}" presName="childNode" presStyleLbl="revTx" presStyleIdx="0" presStyleCnt="0">
        <dgm:presLayoutVars>
          <dgm:bulletEnabled val="1"/>
        </dgm:presLayoutVars>
      </dgm:prSet>
      <dgm:spPr/>
    </dgm:pt>
    <dgm:pt modelId="{9387F2BB-7E55-4195-A6DB-A17B01C01638}" type="pres">
      <dgm:prSet presAssocID="{903CA7F0-DF60-4814-BAA2-54C57235F0C3}" presName="Name25" presStyleLbl="parChTrans1D1" presStyleIdx="3" presStyleCnt="4"/>
      <dgm:spPr/>
    </dgm:pt>
    <dgm:pt modelId="{6AE58CD5-73A4-4F61-A592-99D9684F80CA}" type="pres">
      <dgm:prSet presAssocID="{AE0094D1-366F-4D64-81BC-D959718C7CDB}" presName="node" presStyleCnt="0"/>
      <dgm:spPr/>
    </dgm:pt>
    <dgm:pt modelId="{DEB7F873-C6CF-4B0B-95C9-F7D326AFA22F}" type="pres">
      <dgm:prSet presAssocID="{AE0094D1-366F-4D64-81BC-D959718C7CDB}" presName="parentNode" presStyleLbl="node1" presStyleIdx="4" presStyleCnt="5" custScaleX="671166" custLinFactX="127140" custLinFactNeighborX="200000">
        <dgm:presLayoutVars>
          <dgm:chMax val="1"/>
          <dgm:bulletEnabled val="1"/>
        </dgm:presLayoutVars>
      </dgm:prSet>
      <dgm:spPr/>
    </dgm:pt>
    <dgm:pt modelId="{C06089A5-DE59-4698-965D-2D722ABE57E3}" type="pres">
      <dgm:prSet presAssocID="{AE0094D1-366F-4D64-81BC-D959718C7CDB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8258A1C-A635-4300-84EF-F80D4F715095}" srcId="{235A24C9-B604-4CF9-A6F7-318F67293721}" destId="{F4FCC948-558B-46E0-BC10-ABD7098ED751}" srcOrd="1" destOrd="0" parTransId="{97F8C8B3-B49A-4C9C-8C15-570651901820}" sibTransId="{EFF501F0-745F-42FA-98FE-383E2A71B972}"/>
    <dgm:cxn modelId="{FC124023-28C5-4D5F-AFEE-1EA0B255B407}" type="presOf" srcId="{A2F3DA11-142B-42DE-B471-236E60D574FB}" destId="{5AB9A172-B248-4BD7-80A5-C1951D7A64E6}" srcOrd="0" destOrd="0" presId="urn:microsoft.com/office/officeart/2005/8/layout/radial2"/>
    <dgm:cxn modelId="{0F0F7726-A486-41CA-828E-C469292F7CC3}" srcId="{235A24C9-B604-4CF9-A6F7-318F67293721}" destId="{AE0094D1-366F-4D64-81BC-D959718C7CDB}" srcOrd="3" destOrd="0" parTransId="{903CA7F0-DF60-4814-BAA2-54C57235F0C3}" sibTransId="{F7C573FE-902E-4B57-AE97-80F060B1DFFC}"/>
    <dgm:cxn modelId="{59759339-99CC-4742-8CE2-3EEDBFEEF55D}" srcId="{235A24C9-B604-4CF9-A6F7-318F67293721}" destId="{6F974023-B876-41A5-B585-152F941F4886}" srcOrd="2" destOrd="0" parTransId="{86E2BB30-91F4-4855-912E-3C0368CE81A5}" sibTransId="{5B80E9C7-5A2C-43FD-934C-1C46FAAA6B43}"/>
    <dgm:cxn modelId="{C559B872-E225-42A9-8A23-47A22A1950FA}" type="presOf" srcId="{76972AEE-CE26-4BD8-AD7B-E3043507FF94}" destId="{311F2B19-B9B5-438B-81E7-03023664E8F3}" srcOrd="0" destOrd="0" presId="urn:microsoft.com/office/officeart/2005/8/layout/radial2"/>
    <dgm:cxn modelId="{3F85847D-FEAC-43B9-9DBE-A103C8C6F030}" type="presOf" srcId="{F4FCC948-558B-46E0-BC10-ABD7098ED751}" destId="{36F7EC56-4EB5-4622-B5A6-640793D15E27}" srcOrd="0" destOrd="0" presId="urn:microsoft.com/office/officeart/2005/8/layout/radial2"/>
    <dgm:cxn modelId="{4150B2AB-4D00-4EE9-86FD-37BFCC8DA8B0}" type="presOf" srcId="{6F974023-B876-41A5-B585-152F941F4886}" destId="{9AC47426-9FE9-4D4B-ADE9-357CA1E4C00C}" srcOrd="0" destOrd="0" presId="urn:microsoft.com/office/officeart/2005/8/layout/radial2"/>
    <dgm:cxn modelId="{B4AE58BA-22A1-4CDB-A85B-66FBE84F9B16}" type="presOf" srcId="{86E2BB30-91F4-4855-912E-3C0368CE81A5}" destId="{C8CA8E65-6987-4A63-9324-1AC6CF931E3D}" srcOrd="0" destOrd="0" presId="urn:microsoft.com/office/officeart/2005/8/layout/radial2"/>
    <dgm:cxn modelId="{6858D7C0-A12B-43B2-9129-DFE13D0081EF}" type="presOf" srcId="{AE0094D1-366F-4D64-81BC-D959718C7CDB}" destId="{DEB7F873-C6CF-4B0B-95C9-F7D326AFA22F}" srcOrd="0" destOrd="0" presId="urn:microsoft.com/office/officeart/2005/8/layout/radial2"/>
    <dgm:cxn modelId="{EC3AEACD-0C0C-4887-96C8-C2BD2379BA76}" type="presOf" srcId="{235A24C9-B604-4CF9-A6F7-318F67293721}" destId="{223D1AAD-6D0B-468C-95DC-A5B3886DA226}" srcOrd="0" destOrd="0" presId="urn:microsoft.com/office/officeart/2005/8/layout/radial2"/>
    <dgm:cxn modelId="{BFBA82D1-953E-49CC-A2F8-95E55033A0DE}" type="presOf" srcId="{97F8C8B3-B49A-4C9C-8C15-570651901820}" destId="{25ECCCE8-BBA4-46DB-93B9-41C0776C4D97}" srcOrd="0" destOrd="0" presId="urn:microsoft.com/office/officeart/2005/8/layout/radial2"/>
    <dgm:cxn modelId="{1D142EDE-55D7-4222-BC5A-E033807AF609}" srcId="{235A24C9-B604-4CF9-A6F7-318F67293721}" destId="{A2F3DA11-142B-42DE-B471-236E60D574FB}" srcOrd="0" destOrd="0" parTransId="{76972AEE-CE26-4BD8-AD7B-E3043507FF94}" sibTransId="{B0777326-E3CC-4723-B138-D4F12448336B}"/>
    <dgm:cxn modelId="{E71C30E4-41A8-4235-9E2C-138797B3B26F}" type="presOf" srcId="{903CA7F0-DF60-4814-BAA2-54C57235F0C3}" destId="{9387F2BB-7E55-4195-A6DB-A17B01C01638}" srcOrd="0" destOrd="0" presId="urn:microsoft.com/office/officeart/2005/8/layout/radial2"/>
    <dgm:cxn modelId="{2570FEE7-3141-4C9F-8965-ACC04D2B9E81}" type="presParOf" srcId="{223D1AAD-6D0B-468C-95DC-A5B3886DA226}" destId="{78D86A78-C53F-40FA-9EC6-D167F2617A8D}" srcOrd="0" destOrd="0" presId="urn:microsoft.com/office/officeart/2005/8/layout/radial2"/>
    <dgm:cxn modelId="{BB3D18F7-4BE5-435B-A1FA-E5A22A0C3BCF}" type="presParOf" srcId="{78D86A78-C53F-40FA-9EC6-D167F2617A8D}" destId="{92C552D1-2684-4FD2-9658-A937CD4D5D02}" srcOrd="0" destOrd="0" presId="urn:microsoft.com/office/officeart/2005/8/layout/radial2"/>
    <dgm:cxn modelId="{F02260F4-4C74-4E86-8273-DA0D99C9BA2F}" type="presParOf" srcId="{92C552D1-2684-4FD2-9658-A937CD4D5D02}" destId="{862FFDA8-FE26-42D2-B82D-FC01EE32A53B}" srcOrd="0" destOrd="0" presId="urn:microsoft.com/office/officeart/2005/8/layout/radial2"/>
    <dgm:cxn modelId="{4659A66B-1C85-465F-9212-394D802F9250}" type="presParOf" srcId="{92C552D1-2684-4FD2-9658-A937CD4D5D02}" destId="{BB185243-8C9B-404F-8836-F316C3D93F4E}" srcOrd="1" destOrd="0" presId="urn:microsoft.com/office/officeart/2005/8/layout/radial2"/>
    <dgm:cxn modelId="{92CA9E41-A60A-4FE0-9971-431D51824BCD}" type="presParOf" srcId="{78D86A78-C53F-40FA-9EC6-D167F2617A8D}" destId="{311F2B19-B9B5-438B-81E7-03023664E8F3}" srcOrd="1" destOrd="0" presId="urn:microsoft.com/office/officeart/2005/8/layout/radial2"/>
    <dgm:cxn modelId="{EA6CA226-3B5E-43F0-9E1D-D42FE58191D3}" type="presParOf" srcId="{78D86A78-C53F-40FA-9EC6-D167F2617A8D}" destId="{0DDF2683-2449-4017-A8B6-9A28F28B52CC}" srcOrd="2" destOrd="0" presId="urn:microsoft.com/office/officeart/2005/8/layout/radial2"/>
    <dgm:cxn modelId="{3851B1D2-268B-45E5-A314-DDE78571696A}" type="presParOf" srcId="{0DDF2683-2449-4017-A8B6-9A28F28B52CC}" destId="{5AB9A172-B248-4BD7-80A5-C1951D7A64E6}" srcOrd="0" destOrd="0" presId="urn:microsoft.com/office/officeart/2005/8/layout/radial2"/>
    <dgm:cxn modelId="{0DFB152D-688F-4B76-8B28-98CBBD4766F3}" type="presParOf" srcId="{0DDF2683-2449-4017-A8B6-9A28F28B52CC}" destId="{7784075D-A972-44ED-800F-5298B8827028}" srcOrd="1" destOrd="0" presId="urn:microsoft.com/office/officeart/2005/8/layout/radial2"/>
    <dgm:cxn modelId="{664E704F-4350-43C8-9099-9F17D150F5EE}" type="presParOf" srcId="{78D86A78-C53F-40FA-9EC6-D167F2617A8D}" destId="{25ECCCE8-BBA4-46DB-93B9-41C0776C4D97}" srcOrd="3" destOrd="0" presId="urn:microsoft.com/office/officeart/2005/8/layout/radial2"/>
    <dgm:cxn modelId="{5E858E08-2680-4587-9FB4-7983DE9995D0}" type="presParOf" srcId="{78D86A78-C53F-40FA-9EC6-D167F2617A8D}" destId="{4FB26072-2F4A-41F3-8DC9-163DA1AB558B}" srcOrd="4" destOrd="0" presId="urn:microsoft.com/office/officeart/2005/8/layout/radial2"/>
    <dgm:cxn modelId="{5CF0265F-FF44-4CF7-BE2F-DAA4DF3C1A8C}" type="presParOf" srcId="{4FB26072-2F4A-41F3-8DC9-163DA1AB558B}" destId="{36F7EC56-4EB5-4622-B5A6-640793D15E27}" srcOrd="0" destOrd="0" presId="urn:microsoft.com/office/officeart/2005/8/layout/radial2"/>
    <dgm:cxn modelId="{14D7D517-7D32-43C1-80BB-51E3F566F696}" type="presParOf" srcId="{4FB26072-2F4A-41F3-8DC9-163DA1AB558B}" destId="{594A40EE-105D-4DC6-B288-1F9783AE4F2F}" srcOrd="1" destOrd="0" presId="urn:microsoft.com/office/officeart/2005/8/layout/radial2"/>
    <dgm:cxn modelId="{F219B16A-FB06-4FF3-9645-FE8D71CE6636}" type="presParOf" srcId="{78D86A78-C53F-40FA-9EC6-D167F2617A8D}" destId="{C8CA8E65-6987-4A63-9324-1AC6CF931E3D}" srcOrd="5" destOrd="0" presId="urn:microsoft.com/office/officeart/2005/8/layout/radial2"/>
    <dgm:cxn modelId="{27CB05A0-550E-49C4-BDF9-D47B7FAFBC1D}" type="presParOf" srcId="{78D86A78-C53F-40FA-9EC6-D167F2617A8D}" destId="{FB593CBB-E780-4F5F-A35E-B179D8272717}" srcOrd="6" destOrd="0" presId="urn:microsoft.com/office/officeart/2005/8/layout/radial2"/>
    <dgm:cxn modelId="{052D65DD-B763-4D3F-80EB-87D656D0402E}" type="presParOf" srcId="{FB593CBB-E780-4F5F-A35E-B179D8272717}" destId="{9AC47426-9FE9-4D4B-ADE9-357CA1E4C00C}" srcOrd="0" destOrd="0" presId="urn:microsoft.com/office/officeart/2005/8/layout/radial2"/>
    <dgm:cxn modelId="{818F9FE3-3EA4-4DD6-8742-A94BEEF000DE}" type="presParOf" srcId="{FB593CBB-E780-4F5F-A35E-B179D8272717}" destId="{D28D989D-90FA-45DF-A9DE-C9CA32880F3F}" srcOrd="1" destOrd="0" presId="urn:microsoft.com/office/officeart/2005/8/layout/radial2"/>
    <dgm:cxn modelId="{D8FEB7E0-C91B-48C1-961D-24E2A43B91E2}" type="presParOf" srcId="{78D86A78-C53F-40FA-9EC6-D167F2617A8D}" destId="{9387F2BB-7E55-4195-A6DB-A17B01C01638}" srcOrd="7" destOrd="0" presId="urn:microsoft.com/office/officeart/2005/8/layout/radial2"/>
    <dgm:cxn modelId="{4473E772-48C7-4CD4-93C3-232819746990}" type="presParOf" srcId="{78D86A78-C53F-40FA-9EC6-D167F2617A8D}" destId="{6AE58CD5-73A4-4F61-A592-99D9684F80CA}" srcOrd="8" destOrd="0" presId="urn:microsoft.com/office/officeart/2005/8/layout/radial2"/>
    <dgm:cxn modelId="{642B5E28-CD64-47B9-9A2B-D951B55F8344}" type="presParOf" srcId="{6AE58CD5-73A4-4F61-A592-99D9684F80CA}" destId="{DEB7F873-C6CF-4B0B-95C9-F7D326AFA22F}" srcOrd="0" destOrd="0" presId="urn:microsoft.com/office/officeart/2005/8/layout/radial2"/>
    <dgm:cxn modelId="{0C9A145F-28D4-4674-BE61-EB07C8CB5A5B}" type="presParOf" srcId="{6AE58CD5-73A4-4F61-A592-99D9684F80CA}" destId="{C06089A5-DE59-4698-965D-2D722ABE57E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3F7FA-F6C4-4616-8F38-A2834FEE38B7}">
      <dsp:nvSpPr>
        <dsp:cNvPr id="0" name=""/>
        <dsp:cNvSpPr/>
      </dsp:nvSpPr>
      <dsp:spPr>
        <a:xfrm>
          <a:off x="2130902" y="0"/>
          <a:ext cx="1482912" cy="82384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Standards</a:t>
          </a:r>
        </a:p>
      </dsp:txBody>
      <dsp:txXfrm>
        <a:off x="2155031" y="24129"/>
        <a:ext cx="1434654" cy="775582"/>
      </dsp:txXfrm>
    </dsp:sp>
    <dsp:sp modelId="{91D02CAA-3DD8-4F33-BF9B-D9B79E6DAB72}">
      <dsp:nvSpPr>
        <dsp:cNvPr id="0" name=""/>
        <dsp:cNvSpPr/>
      </dsp:nvSpPr>
      <dsp:spPr>
        <a:xfrm>
          <a:off x="4272886" y="0"/>
          <a:ext cx="1482912" cy="82384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Science</a:t>
          </a:r>
        </a:p>
      </dsp:txBody>
      <dsp:txXfrm>
        <a:off x="4297015" y="24129"/>
        <a:ext cx="1434654" cy="775582"/>
      </dsp:txXfrm>
    </dsp:sp>
    <dsp:sp modelId="{A0D37D73-E79C-4EA8-851A-4AE62BC95706}">
      <dsp:nvSpPr>
        <dsp:cNvPr id="0" name=""/>
        <dsp:cNvSpPr/>
      </dsp:nvSpPr>
      <dsp:spPr>
        <a:xfrm>
          <a:off x="3634410" y="3501319"/>
          <a:ext cx="617880" cy="61788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A66E1-D25A-4B79-8873-D664C6973505}">
      <dsp:nvSpPr>
        <dsp:cNvPr id="0" name=""/>
        <dsp:cNvSpPr/>
      </dsp:nvSpPr>
      <dsp:spPr>
        <a:xfrm>
          <a:off x="2089709" y="3242634"/>
          <a:ext cx="3707280" cy="2504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24345-4CF2-49FB-BF4F-2D9FAEC29F2A}">
      <dsp:nvSpPr>
        <dsp:cNvPr id="0" name=""/>
        <dsp:cNvSpPr/>
      </dsp:nvSpPr>
      <dsp:spPr>
        <a:xfrm>
          <a:off x="4272886" y="2705490"/>
          <a:ext cx="1482912" cy="507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Openness</a:t>
          </a:r>
        </a:p>
      </dsp:txBody>
      <dsp:txXfrm>
        <a:off x="4297659" y="2730263"/>
        <a:ext cx="1433366" cy="457939"/>
      </dsp:txXfrm>
    </dsp:sp>
    <dsp:sp modelId="{98932025-277A-4684-9E72-FA507DE5FA44}">
      <dsp:nvSpPr>
        <dsp:cNvPr id="0" name=""/>
        <dsp:cNvSpPr/>
      </dsp:nvSpPr>
      <dsp:spPr>
        <a:xfrm>
          <a:off x="4272886" y="2158460"/>
          <a:ext cx="1482912" cy="507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Automation</a:t>
          </a:r>
        </a:p>
      </dsp:txBody>
      <dsp:txXfrm>
        <a:off x="4297659" y="2183233"/>
        <a:ext cx="1433366" cy="457939"/>
      </dsp:txXfrm>
    </dsp:sp>
    <dsp:sp modelId="{E8EB0721-168B-44CF-8854-01899211A9FD}">
      <dsp:nvSpPr>
        <dsp:cNvPr id="0" name=""/>
        <dsp:cNvSpPr/>
      </dsp:nvSpPr>
      <dsp:spPr>
        <a:xfrm>
          <a:off x="4272886" y="1611431"/>
          <a:ext cx="1482912" cy="507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Software Tools</a:t>
          </a:r>
        </a:p>
      </dsp:txBody>
      <dsp:txXfrm>
        <a:off x="4297659" y="1636204"/>
        <a:ext cx="1433366" cy="457939"/>
      </dsp:txXfrm>
    </dsp:sp>
    <dsp:sp modelId="{AB7CBA22-1CA8-472D-BA05-4E98FD28C9D5}">
      <dsp:nvSpPr>
        <dsp:cNvPr id="0" name=""/>
        <dsp:cNvSpPr/>
      </dsp:nvSpPr>
      <dsp:spPr>
        <a:xfrm>
          <a:off x="4272886" y="1054515"/>
          <a:ext cx="1482912" cy="507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Technical Standards</a:t>
          </a:r>
        </a:p>
      </dsp:txBody>
      <dsp:txXfrm>
        <a:off x="4297659" y="1079288"/>
        <a:ext cx="1433366" cy="457939"/>
      </dsp:txXfrm>
    </dsp:sp>
    <dsp:sp modelId="{91FD2621-D80A-4F8A-A31C-7F9757C919BE}">
      <dsp:nvSpPr>
        <dsp:cNvPr id="0" name=""/>
        <dsp:cNvSpPr/>
      </dsp:nvSpPr>
      <dsp:spPr>
        <a:xfrm>
          <a:off x="2130902" y="2705490"/>
          <a:ext cx="1482912" cy="507485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Automate</a:t>
          </a:r>
        </a:p>
      </dsp:txBody>
      <dsp:txXfrm>
        <a:off x="2155675" y="2730263"/>
        <a:ext cx="1433366" cy="457939"/>
      </dsp:txXfrm>
    </dsp:sp>
    <dsp:sp modelId="{8E3CF835-2979-43F1-B614-E1796A58C19B}">
      <dsp:nvSpPr>
        <dsp:cNvPr id="0" name=""/>
        <dsp:cNvSpPr/>
      </dsp:nvSpPr>
      <dsp:spPr>
        <a:xfrm>
          <a:off x="2130902" y="2158460"/>
          <a:ext cx="1482912" cy="507485"/>
        </a:xfrm>
        <a:prstGeom prst="round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Implement</a:t>
          </a:r>
        </a:p>
      </dsp:txBody>
      <dsp:txXfrm>
        <a:off x="2155675" y="2183233"/>
        <a:ext cx="1433366" cy="457939"/>
      </dsp:txXfrm>
    </dsp:sp>
    <dsp:sp modelId="{533A1D52-E9D0-4B29-88F2-EBE48B17A1A2}">
      <dsp:nvSpPr>
        <dsp:cNvPr id="0" name=""/>
        <dsp:cNvSpPr/>
      </dsp:nvSpPr>
      <dsp:spPr>
        <a:xfrm>
          <a:off x="2130902" y="1611431"/>
          <a:ext cx="1482912" cy="507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Publish &amp; Adopt</a:t>
          </a:r>
        </a:p>
      </dsp:txBody>
      <dsp:txXfrm>
        <a:off x="2155675" y="1636204"/>
        <a:ext cx="1433366" cy="457939"/>
      </dsp:txXfrm>
    </dsp:sp>
    <dsp:sp modelId="{2631A4AB-5EB7-4960-81C2-8A1645AB2CF5}">
      <dsp:nvSpPr>
        <dsp:cNvPr id="0" name=""/>
        <dsp:cNvSpPr/>
      </dsp:nvSpPr>
      <dsp:spPr>
        <a:xfrm>
          <a:off x="2130902" y="1054515"/>
          <a:ext cx="1482912" cy="5074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Design &amp; Develop</a:t>
          </a:r>
        </a:p>
      </dsp:txBody>
      <dsp:txXfrm>
        <a:off x="2155675" y="1079288"/>
        <a:ext cx="1433366" cy="457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A8A4A-119E-4642-A17B-3C3A376BA200}">
      <dsp:nvSpPr>
        <dsp:cNvPr id="0" name=""/>
        <dsp:cNvSpPr/>
      </dsp:nvSpPr>
      <dsp:spPr>
        <a:xfrm>
          <a:off x="2985" y="480433"/>
          <a:ext cx="1794994" cy="557249"/>
        </a:xfrm>
        <a:prstGeom prst="rect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Setup</a:t>
          </a:r>
        </a:p>
      </dsp:txBody>
      <dsp:txXfrm>
        <a:off x="2985" y="480433"/>
        <a:ext cx="1794994" cy="557249"/>
      </dsp:txXfrm>
    </dsp:sp>
    <dsp:sp modelId="{10C0348E-2497-423C-ABCB-43DEFABFC68C}">
      <dsp:nvSpPr>
        <dsp:cNvPr id="0" name=""/>
        <dsp:cNvSpPr/>
      </dsp:nvSpPr>
      <dsp:spPr>
        <a:xfrm>
          <a:off x="2985" y="1037683"/>
          <a:ext cx="1794994" cy="2064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4"/>
            </a:buClr>
            <a:buChar char="•"/>
          </a:pPr>
          <a:r>
            <a:rPr lang="en-US" sz="1600" kern="1200" dirty="0">
              <a:solidFill>
                <a:schemeClr val="tx2"/>
              </a:solidFill>
            </a:rPr>
            <a:t>Study Design Model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4"/>
            </a:buClr>
            <a:buChar char="•"/>
          </a:pPr>
          <a:endParaRPr lang="en-US" sz="1600" kern="1200" dirty="0">
            <a:solidFill>
              <a:schemeClr val="tx2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4"/>
            </a:buClr>
            <a:buChar char="•"/>
          </a:pPr>
          <a:r>
            <a:rPr lang="en-US" sz="1600" kern="1200" dirty="0">
              <a:solidFill>
                <a:schemeClr val="tx2"/>
              </a:solidFill>
            </a:rPr>
            <a:t>Flexible metadata beyond CRFs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4"/>
            </a:buClr>
            <a:buChar char="•"/>
          </a:pPr>
          <a:endParaRPr lang="en-US" sz="1600" kern="1200" dirty="0">
            <a:solidFill>
              <a:schemeClr val="tx2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4"/>
            </a:buClr>
            <a:buChar char="•"/>
          </a:pPr>
          <a:r>
            <a:rPr lang="en-US" sz="1600" kern="1200" dirty="0">
              <a:solidFill>
                <a:schemeClr val="tx2"/>
              </a:solidFill>
            </a:rPr>
            <a:t>Matrix forms</a:t>
          </a:r>
        </a:p>
      </dsp:txBody>
      <dsp:txXfrm>
        <a:off x="2985" y="1037683"/>
        <a:ext cx="1794994" cy="2064240"/>
      </dsp:txXfrm>
    </dsp:sp>
    <dsp:sp modelId="{1793D3BA-3AEE-4AF1-95ED-32582BFE4012}">
      <dsp:nvSpPr>
        <dsp:cNvPr id="0" name=""/>
        <dsp:cNvSpPr/>
      </dsp:nvSpPr>
      <dsp:spPr>
        <a:xfrm>
          <a:off x="2049278" y="480433"/>
          <a:ext cx="1794994" cy="557249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Integration</a:t>
          </a:r>
        </a:p>
      </dsp:txBody>
      <dsp:txXfrm>
        <a:off x="2049278" y="480433"/>
        <a:ext cx="1794994" cy="557249"/>
      </dsp:txXfrm>
    </dsp:sp>
    <dsp:sp modelId="{77A5D6DD-5A2D-41F2-8777-4F93E8171BF4}">
      <dsp:nvSpPr>
        <dsp:cNvPr id="0" name=""/>
        <dsp:cNvSpPr/>
      </dsp:nvSpPr>
      <dsp:spPr>
        <a:xfrm>
          <a:off x="2049278" y="1037683"/>
          <a:ext cx="1794994" cy="2064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n-US" sz="1600" kern="1200" dirty="0">
              <a:solidFill>
                <a:schemeClr val="tx2"/>
              </a:solidFill>
            </a:rPr>
            <a:t>Enhanced semantics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endParaRPr lang="en-US" sz="1600" kern="1200" dirty="0">
            <a:solidFill>
              <a:schemeClr val="tx2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n-US" sz="1600" kern="1200" dirty="0">
              <a:solidFill>
                <a:schemeClr val="tx2"/>
              </a:solidFill>
            </a:rPr>
            <a:t>RWD / HL7 FHIR support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endParaRPr lang="en-US" sz="1600" kern="1200" dirty="0">
            <a:solidFill>
              <a:schemeClr val="tx2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2"/>
            </a:buClr>
            <a:buChar char="•"/>
          </a:pPr>
          <a:r>
            <a:rPr lang="en-US" sz="1600" kern="1200" dirty="0">
              <a:solidFill>
                <a:schemeClr val="tx2"/>
              </a:solidFill>
            </a:rPr>
            <a:t>Data Queries</a:t>
          </a:r>
        </a:p>
      </dsp:txBody>
      <dsp:txXfrm>
        <a:off x="2049278" y="1037683"/>
        <a:ext cx="1794994" cy="2064240"/>
      </dsp:txXfrm>
    </dsp:sp>
    <dsp:sp modelId="{5C0B807F-1F98-431C-9B6A-CE0D2F50769A}">
      <dsp:nvSpPr>
        <dsp:cNvPr id="0" name=""/>
        <dsp:cNvSpPr/>
      </dsp:nvSpPr>
      <dsp:spPr>
        <a:xfrm>
          <a:off x="4095572" y="480433"/>
          <a:ext cx="1794994" cy="557249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Exchange</a:t>
          </a:r>
        </a:p>
      </dsp:txBody>
      <dsp:txXfrm>
        <a:off x="4095572" y="480433"/>
        <a:ext cx="1794994" cy="557249"/>
      </dsp:txXfrm>
    </dsp:sp>
    <dsp:sp modelId="{1FAF8647-88E5-4C18-AE44-FB107FC7B8F6}">
      <dsp:nvSpPr>
        <dsp:cNvPr id="0" name=""/>
        <dsp:cNvSpPr/>
      </dsp:nvSpPr>
      <dsp:spPr>
        <a:xfrm>
          <a:off x="4095572" y="1037683"/>
          <a:ext cx="1794994" cy="2064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3"/>
            </a:buClr>
            <a:buFont typeface="Arial" panose="020B0604020202020204" pitchFamily="34" charset="0"/>
            <a:buChar char="•"/>
          </a:pPr>
          <a:r>
            <a:rPr lang="en-US" sz="1600" kern="1200" dirty="0">
              <a:solidFill>
                <a:schemeClr val="tx2"/>
              </a:solidFill>
            </a:rPr>
            <a:t>Dataset-JSON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3"/>
            </a:buClr>
            <a:buFont typeface="Arial" panose="020B0604020202020204" pitchFamily="34" charset="0"/>
            <a:buChar char="•"/>
          </a:pPr>
          <a:endParaRPr lang="en-US" sz="1600" kern="1200" dirty="0">
            <a:solidFill>
              <a:schemeClr val="tx2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3"/>
            </a:buClr>
            <a:buFont typeface="Arial" panose="020B0604020202020204" pitchFamily="34" charset="0"/>
            <a:buChar char="•"/>
          </a:pPr>
          <a:r>
            <a:rPr lang="en-US" sz="1600" kern="1200" dirty="0" err="1">
              <a:solidFill>
                <a:schemeClr val="tx2"/>
              </a:solidFill>
            </a:rPr>
            <a:t>JSON</a:t>
          </a:r>
          <a:r>
            <a:rPr lang="en-US" sz="1600" kern="1200" dirty="0">
              <a:solidFill>
                <a:schemeClr val="tx2"/>
              </a:solidFill>
            </a:rPr>
            <a:t> support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3"/>
            </a:buClr>
            <a:buFont typeface="Arial" panose="020B0604020202020204" pitchFamily="34" charset="0"/>
            <a:buChar char="•"/>
          </a:pPr>
          <a:endParaRPr lang="en-US" sz="1600" kern="1200" dirty="0">
            <a:solidFill>
              <a:schemeClr val="tx2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3"/>
            </a:buClr>
            <a:buFont typeface="Arial" panose="020B0604020202020204" pitchFamily="34" charset="0"/>
            <a:buChar char="•"/>
          </a:pPr>
          <a:r>
            <a:rPr lang="en-US" sz="1600" kern="1200" dirty="0">
              <a:solidFill>
                <a:schemeClr val="tx2"/>
              </a:solidFill>
            </a:rPr>
            <a:t>REST API*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accent3"/>
            </a:buClr>
            <a:buFont typeface="Arial" panose="020B0604020202020204" pitchFamily="34" charset="0"/>
            <a:buChar char="•"/>
          </a:pPr>
          <a:endParaRPr lang="en-US" sz="1600" kern="1200" dirty="0">
            <a:solidFill>
              <a:schemeClr val="tx2"/>
            </a:solidFill>
          </a:endParaRPr>
        </a:p>
      </dsp:txBody>
      <dsp:txXfrm>
        <a:off x="4095572" y="1037683"/>
        <a:ext cx="1794994" cy="2064240"/>
      </dsp:txXfrm>
    </dsp:sp>
    <dsp:sp modelId="{AFCA8CB6-B001-43FC-AD2D-986804F2BD8D}">
      <dsp:nvSpPr>
        <dsp:cNvPr id="0" name=""/>
        <dsp:cNvSpPr/>
      </dsp:nvSpPr>
      <dsp:spPr>
        <a:xfrm>
          <a:off x="6141865" y="480433"/>
          <a:ext cx="1794994" cy="557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End-to-end </a:t>
          </a:r>
          <a:r>
            <a:rPr lang="en-US" sz="1600" kern="1200">
              <a:latin typeface="Arial" panose="020B0604020202020204"/>
            </a:rPr>
            <a:t>Standards</a:t>
          </a:r>
          <a:endParaRPr lang="en-US" sz="1600" kern="1200"/>
        </a:p>
      </dsp:txBody>
      <dsp:txXfrm>
        <a:off x="6141865" y="480433"/>
        <a:ext cx="1794994" cy="557249"/>
      </dsp:txXfrm>
    </dsp:sp>
    <dsp:sp modelId="{92E2E180-8676-4668-94BC-4E96594D5E31}">
      <dsp:nvSpPr>
        <dsp:cNvPr id="0" name=""/>
        <dsp:cNvSpPr/>
      </dsp:nvSpPr>
      <dsp:spPr>
        <a:xfrm>
          <a:off x="6141865" y="1037683"/>
          <a:ext cx="1794994" cy="20642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2"/>
              </a:solidFill>
              <a:latin typeface="Arial" panose="020B0604020202020204"/>
            </a:rPr>
            <a:t>Biomedical Concepts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chemeClr val="tx2"/>
            </a:solidFill>
            <a:latin typeface="Arial" panose="020B0604020202020204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2"/>
              </a:solidFill>
              <a:latin typeface="Arial" panose="020B0604020202020204"/>
            </a:rPr>
            <a:t>Enhanced </a:t>
          </a:r>
          <a:r>
            <a:rPr lang="en-US" sz="1600" kern="1200" dirty="0" err="1">
              <a:solidFill>
                <a:schemeClr val="tx2"/>
              </a:solidFill>
              <a:latin typeface="Arial" panose="020B0604020202020204"/>
            </a:rPr>
            <a:t>MethodDef</a:t>
          </a:r>
          <a:endParaRPr lang="en-US" sz="1600" kern="1200" dirty="0">
            <a:solidFill>
              <a:schemeClr val="tx2"/>
            </a:solidFill>
            <a:latin typeface="Arial" panose="020B0604020202020204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chemeClr val="tx2"/>
            </a:solidFill>
            <a:latin typeface="Arial" panose="020B0604020202020204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2"/>
              </a:solidFill>
              <a:latin typeface="Arial" panose="020B0604020202020204"/>
            </a:rPr>
            <a:t>Traceability enhancements</a:t>
          </a:r>
        </a:p>
      </dsp:txBody>
      <dsp:txXfrm>
        <a:off x="6141865" y="1037683"/>
        <a:ext cx="1794994" cy="2064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BD759-9C59-ED42-96E7-E23B1AAA57F5}">
      <dsp:nvSpPr>
        <dsp:cNvPr id="0" name=""/>
        <dsp:cNvSpPr/>
      </dsp:nvSpPr>
      <dsp:spPr>
        <a:xfrm>
          <a:off x="1651478" y="587549"/>
          <a:ext cx="1970277" cy="19706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RWD</a:t>
          </a:r>
        </a:p>
      </dsp:txBody>
      <dsp:txXfrm>
        <a:off x="1940018" y="876139"/>
        <a:ext cx="1393197" cy="1393436"/>
      </dsp:txXfrm>
    </dsp:sp>
    <dsp:sp modelId="{CC5BF8E1-AE36-9C4E-8FC1-FE8F644C6C9D}">
      <dsp:nvSpPr>
        <dsp:cNvPr id="0" name=""/>
        <dsp:cNvSpPr/>
      </dsp:nvSpPr>
      <dsp:spPr>
        <a:xfrm>
          <a:off x="2257313" y="2411672"/>
          <a:ext cx="158834" cy="158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3863E3-52D9-794F-98B3-05300DB88DA4}">
      <dsp:nvSpPr>
        <dsp:cNvPr id="0" name=""/>
        <dsp:cNvSpPr/>
      </dsp:nvSpPr>
      <dsp:spPr>
        <a:xfrm>
          <a:off x="3748661" y="1387276"/>
          <a:ext cx="158834" cy="158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19418-946E-834F-A036-DAC46942B9B4}">
      <dsp:nvSpPr>
        <dsp:cNvPr id="0" name=""/>
        <dsp:cNvSpPr/>
      </dsp:nvSpPr>
      <dsp:spPr>
        <a:xfrm>
          <a:off x="2989650" y="2580703"/>
          <a:ext cx="219054" cy="219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9540C-4187-1348-9D30-861CF4D125D4}">
      <dsp:nvSpPr>
        <dsp:cNvPr id="0" name=""/>
        <dsp:cNvSpPr/>
      </dsp:nvSpPr>
      <dsp:spPr>
        <a:xfrm>
          <a:off x="2301770" y="809050"/>
          <a:ext cx="158834" cy="158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C02570-7F3C-9043-B7F1-DE244DA774FB}">
      <dsp:nvSpPr>
        <dsp:cNvPr id="0" name=""/>
        <dsp:cNvSpPr/>
      </dsp:nvSpPr>
      <dsp:spPr>
        <a:xfrm>
          <a:off x="1801825" y="1717942"/>
          <a:ext cx="158834" cy="158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CB3EA-8E01-6745-9D7D-7C2B9FE99E82}">
      <dsp:nvSpPr>
        <dsp:cNvPr id="0" name=""/>
        <dsp:cNvSpPr/>
      </dsp:nvSpPr>
      <dsp:spPr>
        <a:xfrm>
          <a:off x="853694" y="943218"/>
          <a:ext cx="1164734" cy="8011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CDISC BASIC</a:t>
          </a:r>
        </a:p>
      </dsp:txBody>
      <dsp:txXfrm>
        <a:off x="1024265" y="1060542"/>
        <a:ext cx="823592" cy="566487"/>
      </dsp:txXfrm>
    </dsp:sp>
    <dsp:sp modelId="{87F29FCA-6975-024E-B2ED-DEBE35D022BA}">
      <dsp:nvSpPr>
        <dsp:cNvPr id="0" name=""/>
        <dsp:cNvSpPr/>
      </dsp:nvSpPr>
      <dsp:spPr>
        <a:xfrm>
          <a:off x="2554370" y="816093"/>
          <a:ext cx="219054" cy="219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88179-0BD4-A140-A671-3D470EAAF667}">
      <dsp:nvSpPr>
        <dsp:cNvPr id="0" name=""/>
        <dsp:cNvSpPr/>
      </dsp:nvSpPr>
      <dsp:spPr>
        <a:xfrm>
          <a:off x="1111117" y="1978883"/>
          <a:ext cx="396076" cy="3961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071FA-E54E-634F-8351-F185D027A73B}">
      <dsp:nvSpPr>
        <dsp:cNvPr id="0" name=""/>
        <dsp:cNvSpPr/>
      </dsp:nvSpPr>
      <dsp:spPr>
        <a:xfrm>
          <a:off x="3530392" y="566421"/>
          <a:ext cx="1388738" cy="8011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SDTM OMOP Mapping</a:t>
          </a:r>
        </a:p>
      </dsp:txBody>
      <dsp:txXfrm>
        <a:off x="3733768" y="683745"/>
        <a:ext cx="981986" cy="566487"/>
      </dsp:txXfrm>
    </dsp:sp>
    <dsp:sp modelId="{665656C8-95C5-2A4C-A01A-C7B1A2DA5FD5}">
      <dsp:nvSpPr>
        <dsp:cNvPr id="0" name=""/>
        <dsp:cNvSpPr/>
      </dsp:nvSpPr>
      <dsp:spPr>
        <a:xfrm>
          <a:off x="3466558" y="1119292"/>
          <a:ext cx="219054" cy="219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35D80-3C16-1C4C-BA0F-4CBE43B29B21}">
      <dsp:nvSpPr>
        <dsp:cNvPr id="0" name=""/>
        <dsp:cNvSpPr/>
      </dsp:nvSpPr>
      <dsp:spPr>
        <a:xfrm>
          <a:off x="960365" y="2450409"/>
          <a:ext cx="158834" cy="158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833C8-877C-4C4A-B09A-8420528459C0}">
      <dsp:nvSpPr>
        <dsp:cNvPr id="0" name=""/>
        <dsp:cNvSpPr/>
      </dsp:nvSpPr>
      <dsp:spPr>
        <a:xfrm>
          <a:off x="2543054" y="2224330"/>
          <a:ext cx="158834" cy="158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E3E2D-8E14-0145-8E45-02748C627405}">
      <dsp:nvSpPr>
        <dsp:cNvPr id="0" name=""/>
        <dsp:cNvSpPr/>
      </dsp:nvSpPr>
      <dsp:spPr>
        <a:xfrm>
          <a:off x="3623451" y="1812788"/>
          <a:ext cx="1955973" cy="10769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SDTM for Observational Studies</a:t>
          </a:r>
        </a:p>
      </dsp:txBody>
      <dsp:txXfrm>
        <a:off x="3909897" y="1970508"/>
        <a:ext cx="1383081" cy="761541"/>
      </dsp:txXfrm>
    </dsp:sp>
    <dsp:sp modelId="{E29F05E6-7496-EB49-8BFD-07AC4775CDEC}">
      <dsp:nvSpPr>
        <dsp:cNvPr id="0" name=""/>
        <dsp:cNvSpPr/>
      </dsp:nvSpPr>
      <dsp:spPr>
        <a:xfrm>
          <a:off x="3974990" y="1922892"/>
          <a:ext cx="158834" cy="158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25495-871A-F24B-A8D7-CE5DE3FA9C5A}">
      <dsp:nvSpPr>
        <dsp:cNvPr id="0" name=""/>
        <dsp:cNvSpPr/>
      </dsp:nvSpPr>
      <dsp:spPr>
        <a:xfrm>
          <a:off x="1424066" y="2468352"/>
          <a:ext cx="1756216" cy="1137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REDCap &amp; OpenClinica CDASH eCRFs</a:t>
          </a:r>
        </a:p>
      </dsp:txBody>
      <dsp:txXfrm>
        <a:off x="1681258" y="2634879"/>
        <a:ext cx="1241832" cy="804061"/>
      </dsp:txXfrm>
    </dsp:sp>
    <dsp:sp modelId="{4978B7FC-FE81-A840-984C-F89F05B88E1E}">
      <dsp:nvSpPr>
        <dsp:cNvPr id="0" name=""/>
        <dsp:cNvSpPr/>
      </dsp:nvSpPr>
      <dsp:spPr>
        <a:xfrm>
          <a:off x="2617015" y="2609227"/>
          <a:ext cx="158834" cy="158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223B91-4013-7448-B1A4-3CFD48CDE601}">
      <dsp:nvSpPr>
        <dsp:cNvPr id="0" name=""/>
        <dsp:cNvSpPr/>
      </dsp:nvSpPr>
      <dsp:spPr>
        <a:xfrm>
          <a:off x="2471569" y="-83995"/>
          <a:ext cx="1188933" cy="8011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FHIR to CDISC Mapping</a:t>
          </a:r>
        </a:p>
      </dsp:txBody>
      <dsp:txXfrm>
        <a:off x="2645684" y="33329"/>
        <a:ext cx="840703" cy="566487"/>
      </dsp:txXfrm>
    </dsp:sp>
    <dsp:sp modelId="{E7676726-1B05-5744-AD7F-272881C79D7E}">
      <dsp:nvSpPr>
        <dsp:cNvPr id="0" name=""/>
        <dsp:cNvSpPr/>
      </dsp:nvSpPr>
      <dsp:spPr>
        <a:xfrm>
          <a:off x="1677748" y="784400"/>
          <a:ext cx="158834" cy="158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6E3FE-D621-8B49-A9CB-16A0BB12D29C}">
      <dsp:nvSpPr>
        <dsp:cNvPr id="0" name=""/>
        <dsp:cNvSpPr/>
      </dsp:nvSpPr>
      <dsp:spPr>
        <a:xfrm>
          <a:off x="3527182" y="113207"/>
          <a:ext cx="158834" cy="158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FFBD7-3EB6-4655-8F22-A95105A07D39}">
      <dsp:nvSpPr>
        <dsp:cNvPr id="0" name=""/>
        <dsp:cNvSpPr/>
      </dsp:nvSpPr>
      <dsp:spPr>
        <a:xfrm>
          <a:off x="8992" y="50459"/>
          <a:ext cx="608629" cy="5917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96A67F-3133-40C9-A2A0-3C8222D7E2FB}">
      <dsp:nvSpPr>
        <dsp:cNvPr id="0" name=""/>
        <dsp:cNvSpPr/>
      </dsp:nvSpPr>
      <dsp:spPr>
        <a:xfrm>
          <a:off x="8992" y="789308"/>
          <a:ext cx="1738942" cy="99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Reduce volume by concentrating on most common data</a:t>
          </a:r>
        </a:p>
      </dsp:txBody>
      <dsp:txXfrm>
        <a:off x="8992" y="789308"/>
        <a:ext cx="1738942" cy="998588"/>
      </dsp:txXfrm>
    </dsp:sp>
    <dsp:sp modelId="{16D37027-E073-4654-923B-1B59966FFE01}">
      <dsp:nvSpPr>
        <dsp:cNvPr id="0" name=""/>
        <dsp:cNvSpPr/>
      </dsp:nvSpPr>
      <dsp:spPr>
        <a:xfrm>
          <a:off x="8992" y="1856308"/>
          <a:ext cx="1738942" cy="1614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E8D784-F329-4EC3-A77E-F1B36FA7D191}">
      <dsp:nvSpPr>
        <dsp:cNvPr id="0" name=""/>
        <dsp:cNvSpPr/>
      </dsp:nvSpPr>
      <dsp:spPr>
        <a:xfrm>
          <a:off x="2052250" y="50459"/>
          <a:ext cx="608629" cy="5917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C44C2-BB89-4EB1-947F-F37E4BFDDB9B}">
      <dsp:nvSpPr>
        <dsp:cNvPr id="0" name=""/>
        <dsp:cNvSpPr/>
      </dsp:nvSpPr>
      <dsp:spPr>
        <a:xfrm>
          <a:off x="2052250" y="789308"/>
          <a:ext cx="1738942" cy="99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Present collection and tabulation in an integrated manner</a:t>
          </a:r>
        </a:p>
      </dsp:txBody>
      <dsp:txXfrm>
        <a:off x="2052250" y="789308"/>
        <a:ext cx="1738942" cy="998588"/>
      </dsp:txXfrm>
    </dsp:sp>
    <dsp:sp modelId="{86EDEB52-44A0-4FF9-A366-20CE079A5AA9}">
      <dsp:nvSpPr>
        <dsp:cNvPr id="0" name=""/>
        <dsp:cNvSpPr/>
      </dsp:nvSpPr>
      <dsp:spPr>
        <a:xfrm>
          <a:off x="2052250" y="1856308"/>
          <a:ext cx="1738942" cy="1614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2200C-3185-4829-B077-DDD3E50F73AA}">
      <dsp:nvSpPr>
        <dsp:cNvPr id="0" name=""/>
        <dsp:cNvSpPr/>
      </dsp:nvSpPr>
      <dsp:spPr>
        <a:xfrm>
          <a:off x="4095507" y="50459"/>
          <a:ext cx="608629" cy="5917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31342-81DF-43E3-ADAC-AE98B7412044}">
      <dsp:nvSpPr>
        <dsp:cNvPr id="0" name=""/>
        <dsp:cNvSpPr/>
      </dsp:nvSpPr>
      <dsp:spPr>
        <a:xfrm>
          <a:off x="4095507" y="789308"/>
          <a:ext cx="1738942" cy="99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Write for an audience new to CDISC and less immersed in data handling</a:t>
          </a:r>
        </a:p>
      </dsp:txBody>
      <dsp:txXfrm>
        <a:off x="4095507" y="789308"/>
        <a:ext cx="1738942" cy="998588"/>
      </dsp:txXfrm>
    </dsp:sp>
    <dsp:sp modelId="{E4368F1F-BACE-4B89-8F1E-EE71EBCE3840}">
      <dsp:nvSpPr>
        <dsp:cNvPr id="0" name=""/>
        <dsp:cNvSpPr/>
      </dsp:nvSpPr>
      <dsp:spPr>
        <a:xfrm>
          <a:off x="4095507" y="1856308"/>
          <a:ext cx="1738942" cy="1614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AE1D65-038F-4C4F-B471-D33F2AA2BDD2}">
      <dsp:nvSpPr>
        <dsp:cNvPr id="0" name=""/>
        <dsp:cNvSpPr/>
      </dsp:nvSpPr>
      <dsp:spPr>
        <a:xfrm>
          <a:off x="6138764" y="50459"/>
          <a:ext cx="608629" cy="5917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233A8-4201-47CC-8E50-E532D62BAADB}">
      <dsp:nvSpPr>
        <dsp:cNvPr id="0" name=""/>
        <dsp:cNvSpPr/>
      </dsp:nvSpPr>
      <dsp:spPr>
        <a:xfrm>
          <a:off x="6138764" y="789308"/>
          <a:ext cx="1738942" cy="998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Link to other resources</a:t>
          </a:r>
        </a:p>
      </dsp:txBody>
      <dsp:txXfrm>
        <a:off x="6138764" y="789308"/>
        <a:ext cx="1738942" cy="998588"/>
      </dsp:txXfrm>
    </dsp:sp>
    <dsp:sp modelId="{C91CA2CE-29B0-4BEF-A18E-35D1DD9D8E98}">
      <dsp:nvSpPr>
        <dsp:cNvPr id="0" name=""/>
        <dsp:cNvSpPr/>
      </dsp:nvSpPr>
      <dsp:spPr>
        <a:xfrm>
          <a:off x="5841475" y="1390353"/>
          <a:ext cx="1738942" cy="1614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REDCap</a:t>
          </a:r>
          <a:r>
            <a:rPr lang="en-US" sz="1100" kern="1200" dirty="0"/>
            <a:t> and </a:t>
          </a:r>
          <a:r>
            <a:rPr lang="en-US" sz="1100" kern="1200" dirty="0" err="1"/>
            <a:t>OpenClinica</a:t>
          </a:r>
          <a:r>
            <a:rPr lang="en-US" sz="1100" kern="1200" dirty="0"/>
            <a:t> CRFs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CDISC resources such as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eCRF Portal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Knowledge Base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Free educational courses and webinars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Specific CDISC Standards for more detail, when needed</a:t>
          </a:r>
        </a:p>
      </dsp:txBody>
      <dsp:txXfrm>
        <a:off x="5841475" y="1390353"/>
        <a:ext cx="1738942" cy="16147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4E010-6082-465A-8DCB-37A8F8101F1B}">
      <dsp:nvSpPr>
        <dsp:cNvPr id="0" name=""/>
        <dsp:cNvSpPr/>
      </dsp:nvSpPr>
      <dsp:spPr>
        <a:xfrm>
          <a:off x="0" y="1354"/>
          <a:ext cx="7886700" cy="68667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2E852E-49A7-4739-803A-29FD6EC55F45}">
      <dsp:nvSpPr>
        <dsp:cNvPr id="0" name=""/>
        <dsp:cNvSpPr/>
      </dsp:nvSpPr>
      <dsp:spPr>
        <a:xfrm>
          <a:off x="207718" y="155856"/>
          <a:ext cx="377670" cy="377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4F20F-AE06-4EA7-9644-C9B765A24439}">
      <dsp:nvSpPr>
        <dsp:cNvPr id="0" name=""/>
        <dsp:cNvSpPr/>
      </dsp:nvSpPr>
      <dsp:spPr>
        <a:xfrm>
          <a:off x="793107" y="1354"/>
          <a:ext cx="70935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Formal model that describes analysis results metadata </a:t>
          </a:r>
        </a:p>
      </dsp:txBody>
      <dsp:txXfrm>
        <a:off x="793107" y="1354"/>
        <a:ext cx="7093592" cy="686673"/>
      </dsp:txXfrm>
    </dsp:sp>
    <dsp:sp modelId="{A71049DB-EB76-49B7-98EF-1E777E450733}">
      <dsp:nvSpPr>
        <dsp:cNvPr id="0" name=""/>
        <dsp:cNvSpPr/>
      </dsp:nvSpPr>
      <dsp:spPr>
        <a:xfrm>
          <a:off x="0" y="859696"/>
          <a:ext cx="7886700" cy="68667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6F93E-1BB3-4409-AFF6-D386542DD229}">
      <dsp:nvSpPr>
        <dsp:cNvPr id="0" name=""/>
        <dsp:cNvSpPr/>
      </dsp:nvSpPr>
      <dsp:spPr>
        <a:xfrm>
          <a:off x="207718" y="1014198"/>
          <a:ext cx="377670" cy="377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4303C-81AC-4792-856F-8E04EB9ABE5B}">
      <dsp:nvSpPr>
        <dsp:cNvPr id="0" name=""/>
        <dsp:cNvSpPr/>
      </dsp:nvSpPr>
      <dsp:spPr>
        <a:xfrm>
          <a:off x="793107" y="859696"/>
          <a:ext cx="70935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Analysis Results Metadata Technical Specification (ARM-TS), to support automation, traceability, and creation of data displays</a:t>
          </a:r>
          <a:endParaRPr lang="en-US" sz="1600" kern="1200" dirty="0"/>
        </a:p>
      </dsp:txBody>
      <dsp:txXfrm>
        <a:off x="793107" y="859696"/>
        <a:ext cx="7093592" cy="686673"/>
      </dsp:txXfrm>
    </dsp:sp>
    <dsp:sp modelId="{1B0F47D1-6817-45DB-B0D3-5A634F9A27CC}">
      <dsp:nvSpPr>
        <dsp:cNvPr id="0" name=""/>
        <dsp:cNvSpPr/>
      </dsp:nvSpPr>
      <dsp:spPr>
        <a:xfrm>
          <a:off x="0" y="1718038"/>
          <a:ext cx="7886700" cy="68667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B5918-A434-4C29-9721-2FE86E9818FE}">
      <dsp:nvSpPr>
        <dsp:cNvPr id="0" name=""/>
        <dsp:cNvSpPr/>
      </dsp:nvSpPr>
      <dsp:spPr>
        <a:xfrm>
          <a:off x="207718" y="1872539"/>
          <a:ext cx="377670" cy="377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1197E-49B5-425A-915E-54FCFFE0B7DC}">
      <dsp:nvSpPr>
        <dsp:cNvPr id="0" name=""/>
        <dsp:cNvSpPr/>
      </dsp:nvSpPr>
      <dsp:spPr>
        <a:xfrm>
          <a:off x="793107" y="1718038"/>
          <a:ext cx="70935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Define an Analysis Results Data (ARD) structure, to support reuse and reproducibility of results data</a:t>
          </a:r>
        </a:p>
      </dsp:txBody>
      <dsp:txXfrm>
        <a:off x="793107" y="1718038"/>
        <a:ext cx="7093592" cy="686673"/>
      </dsp:txXfrm>
    </dsp:sp>
    <dsp:sp modelId="{BA5E0386-4CEA-4334-BA6B-45995C24D1D0}">
      <dsp:nvSpPr>
        <dsp:cNvPr id="0" name=""/>
        <dsp:cNvSpPr/>
      </dsp:nvSpPr>
      <dsp:spPr>
        <a:xfrm>
          <a:off x="0" y="2576379"/>
          <a:ext cx="7886700" cy="686673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8BB00-D818-4465-BE23-2C8707E47220}">
      <dsp:nvSpPr>
        <dsp:cNvPr id="0" name=""/>
        <dsp:cNvSpPr/>
      </dsp:nvSpPr>
      <dsp:spPr>
        <a:xfrm>
          <a:off x="207718" y="2730881"/>
          <a:ext cx="377670" cy="3776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15516-6E91-40F0-9352-1C58B912EA04}">
      <dsp:nvSpPr>
        <dsp:cNvPr id="0" name=""/>
        <dsp:cNvSpPr/>
      </dsp:nvSpPr>
      <dsp:spPr>
        <a:xfrm>
          <a:off x="793107" y="2576379"/>
          <a:ext cx="7093592" cy="68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673" tIns="72673" rIns="72673" bIns="7267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Illustrate and exercise ARD and ARM-TS with a set of machine-readable common safety displays </a:t>
          </a:r>
          <a:endParaRPr lang="en-US" sz="1600" kern="1200" dirty="0"/>
        </a:p>
      </dsp:txBody>
      <dsp:txXfrm>
        <a:off x="793107" y="2576379"/>
        <a:ext cx="7093592" cy="6866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87F2BB-7E55-4195-A6DB-A17B01C01638}">
      <dsp:nvSpPr>
        <dsp:cNvPr id="0" name=""/>
        <dsp:cNvSpPr/>
      </dsp:nvSpPr>
      <dsp:spPr>
        <a:xfrm rot="1533490">
          <a:off x="2874135" y="2119029"/>
          <a:ext cx="1631041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631041" y="1311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A8E65-6987-4A63-9324-1AC6CF931E3D}">
      <dsp:nvSpPr>
        <dsp:cNvPr id="0" name=""/>
        <dsp:cNvSpPr/>
      </dsp:nvSpPr>
      <dsp:spPr>
        <a:xfrm rot="508370">
          <a:off x="2948640" y="1704165"/>
          <a:ext cx="970484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970484" y="1311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CCCE8-BBA4-46DB-93B9-41C0776C4D97}">
      <dsp:nvSpPr>
        <dsp:cNvPr id="0" name=""/>
        <dsp:cNvSpPr/>
      </dsp:nvSpPr>
      <dsp:spPr>
        <a:xfrm rot="21091630">
          <a:off x="2948640" y="1439448"/>
          <a:ext cx="970484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970484" y="1311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1F2B19-B9B5-438B-81E7-03023664E8F3}">
      <dsp:nvSpPr>
        <dsp:cNvPr id="0" name=""/>
        <dsp:cNvSpPr/>
      </dsp:nvSpPr>
      <dsp:spPr>
        <a:xfrm rot="19964126">
          <a:off x="2870539" y="1017376"/>
          <a:ext cx="1501305" cy="26235"/>
        </a:xfrm>
        <a:custGeom>
          <a:avLst/>
          <a:gdLst/>
          <a:ahLst/>
          <a:cxnLst/>
          <a:rect l="0" t="0" r="0" b="0"/>
          <a:pathLst>
            <a:path>
              <a:moveTo>
                <a:pt x="0" y="13117"/>
              </a:moveTo>
              <a:lnTo>
                <a:pt x="1501305" y="1311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185243-8C9B-404F-8836-F316C3D93F4E}">
      <dsp:nvSpPr>
        <dsp:cNvPr id="0" name=""/>
        <dsp:cNvSpPr/>
      </dsp:nvSpPr>
      <dsp:spPr>
        <a:xfrm>
          <a:off x="0" y="622455"/>
          <a:ext cx="2123302" cy="19828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9A172-B248-4BD7-80A5-C1951D7A64E6}">
      <dsp:nvSpPr>
        <dsp:cNvPr id="0" name=""/>
        <dsp:cNvSpPr/>
      </dsp:nvSpPr>
      <dsp:spPr>
        <a:xfrm>
          <a:off x="2590826" y="0"/>
          <a:ext cx="4700832" cy="700397"/>
        </a:xfrm>
        <a:prstGeom prst="ellipse">
          <a:avLst/>
        </a:prstGeom>
        <a:solidFill>
          <a:schemeClr val="accent4">
            <a:hueOff val="3404398"/>
            <a:satOff val="-14706"/>
            <a:lumOff val="-3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EHR data harmonization design and mapping support to feed data to AI</a:t>
          </a:r>
        </a:p>
      </dsp:txBody>
      <dsp:txXfrm>
        <a:off x="3279247" y="102571"/>
        <a:ext cx="3323990" cy="495255"/>
      </dsp:txXfrm>
    </dsp:sp>
    <dsp:sp modelId="{36F7EC56-4EB5-4622-B5A6-640793D15E27}">
      <dsp:nvSpPr>
        <dsp:cNvPr id="0" name=""/>
        <dsp:cNvSpPr/>
      </dsp:nvSpPr>
      <dsp:spPr>
        <a:xfrm>
          <a:off x="3225565" y="783267"/>
          <a:ext cx="4700832" cy="700397"/>
        </a:xfrm>
        <a:prstGeom prst="ellipse">
          <a:avLst/>
        </a:prstGeom>
        <a:solidFill>
          <a:schemeClr val="accent4">
            <a:hueOff val="6808796"/>
            <a:satOff val="-29413"/>
            <a:lumOff val="-6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COVID-19 User Guide v2.0 Imaging Guide</a:t>
          </a:r>
        </a:p>
      </dsp:txBody>
      <dsp:txXfrm>
        <a:off x="3913986" y="885838"/>
        <a:ext cx="3323990" cy="495255"/>
      </dsp:txXfrm>
    </dsp:sp>
    <dsp:sp modelId="{9AC47426-9FE9-4D4B-ADE9-357CA1E4C00C}">
      <dsp:nvSpPr>
        <dsp:cNvPr id="0" name=""/>
        <dsp:cNvSpPr/>
      </dsp:nvSpPr>
      <dsp:spPr>
        <a:xfrm>
          <a:off x="3225565" y="1686184"/>
          <a:ext cx="4700832" cy="700397"/>
        </a:xfrm>
        <a:prstGeom prst="ellipse">
          <a:avLst/>
        </a:prstGeom>
        <a:solidFill>
          <a:schemeClr val="accent4">
            <a:hueOff val="10213194"/>
            <a:satOff val="-44120"/>
            <a:lumOff val="-98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Considerations for using CDISC standards for observational research</a:t>
          </a:r>
        </a:p>
      </dsp:txBody>
      <dsp:txXfrm>
        <a:off x="3913986" y="1788755"/>
        <a:ext cx="3323990" cy="495255"/>
      </dsp:txXfrm>
    </dsp:sp>
    <dsp:sp modelId="{DEB7F873-C6CF-4B0B-95C9-F7D326AFA22F}">
      <dsp:nvSpPr>
        <dsp:cNvPr id="0" name=""/>
        <dsp:cNvSpPr/>
      </dsp:nvSpPr>
      <dsp:spPr>
        <a:xfrm>
          <a:off x="2774107" y="2468133"/>
          <a:ext cx="4700832" cy="700397"/>
        </a:xfrm>
        <a:prstGeom prst="ellipse">
          <a:avLst/>
        </a:prstGeom>
        <a:solidFill>
          <a:schemeClr val="accent4">
            <a:hueOff val="13617591"/>
            <a:satOff val="-58826"/>
            <a:lumOff val="-1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CDISC Basic: abridged CDASH &amp; SDTM for non-submission research</a:t>
          </a:r>
        </a:p>
      </dsp:txBody>
      <dsp:txXfrm>
        <a:off x="3462528" y="2570704"/>
        <a:ext cx="3323990" cy="4952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DBDCBF-2661-4644-8788-CDD1F7AF86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3122C-0D3A-43C5-9EEA-A82F8CF99E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B9998-7FC2-40BB-812D-D42712794F0A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41259-F173-4371-ABAC-32B2025744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AA9DB-2741-4CC9-A32C-B6142DB609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75628-0D87-438D-8818-43C41C879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173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E1A3E-C737-584E-86B0-F484DE311626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17163-B04C-C34A-8000-FDF58C363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30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33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44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83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30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E17163-B04C-C34A-8000-FDF58C3633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15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6/20/2020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6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80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76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1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98C38C-0F37-804A-9A8D-FC960DB397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704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97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67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1185748">
              <a:defRPr/>
            </a:pPr>
            <a:fld id="{841CEE50-9707-48EB-8B0D-F9798496C20B}" type="slidenum">
              <a:rPr lang="en-US" sz="1800">
                <a:solidFill>
                  <a:prstClr val="black"/>
                </a:solidFill>
              </a:rPr>
              <a:pPr defTabSz="1185748">
                <a:defRPr/>
              </a:pPr>
              <a:t>10</a:t>
            </a:fld>
            <a:endParaRPr lang="en-US" sz="1800">
              <a:solidFill>
                <a:prstClr val="black"/>
              </a:solidFill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29225-B7CC-F73D-28D1-ED6E2DA86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8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76289B-55C8-40FA-889A-2AECA774D2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8267" y="3962400"/>
            <a:ext cx="5625378" cy="397578"/>
          </a:xfrm>
        </p:spPr>
        <p:txBody>
          <a:bodyPr anchor="ctr">
            <a:norm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BB06B2-CEED-4837-A8D1-3F2846102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551" y="4359979"/>
            <a:ext cx="4781095" cy="783522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Presented by John Smith, Job Title, Department, Company Name</a:t>
            </a:r>
          </a:p>
          <a:p>
            <a:r>
              <a:rPr lang="en-US"/>
              <a:t>Day Month 2020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12CB54-56D5-41BE-9056-46E78B3B8B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CDISC 2022 US Interchange | #CDISCUS #ClearDataClearImpact</a:t>
            </a:r>
          </a:p>
        </p:txBody>
      </p:sp>
    </p:spTree>
    <p:extLst>
      <p:ext uri="{BB962C8B-B14F-4D97-AF65-F5344CB8AC3E}">
        <p14:creationId xmlns:p14="http://schemas.microsoft.com/office/powerpoint/2010/main" val="422426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8847-685A-0C42-990A-367CE7DF33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/>
          <a:lstStyle>
            <a:lvl1pPr algn="l">
              <a:defRPr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E3C56-D79F-A441-821E-8BB6FBDB1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1357314"/>
            <a:ext cx="8298940" cy="33116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77F3E86-8D19-2244-9037-6F27937D6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5321" y="552027"/>
            <a:ext cx="4462116" cy="416348"/>
          </a:xfrm>
        </p:spPr>
        <p:txBody>
          <a:bodyPr/>
          <a:lstStyle>
            <a:lvl1pPr marL="7814" indent="-7814">
              <a:buNone/>
              <a:tabLst/>
              <a:defRPr sz="1125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3915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8FFEE-EA0C-5E4A-B1D2-8213F7094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C4787D-0744-8047-A68C-F117D26CFC58}"/>
              </a:ext>
            </a:extLst>
          </p:cNvPr>
          <p:cNvSpPr/>
          <p:nvPr userDrawn="1"/>
        </p:nvSpPr>
        <p:spPr>
          <a:xfrm>
            <a:off x="1648918" y="1139639"/>
            <a:ext cx="7495082" cy="23246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7690" y="1154590"/>
            <a:ext cx="6781830" cy="136247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7690" y="2648262"/>
            <a:ext cx="6781830" cy="6004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30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76289B-55C8-40FA-889A-2AECA774D2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8267" y="3962400"/>
            <a:ext cx="5625378" cy="397578"/>
          </a:xfrm>
        </p:spPr>
        <p:txBody>
          <a:bodyPr anchor="ctr">
            <a:norm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BB06B2-CEED-4837-A8D1-3F2846102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550" y="4359979"/>
            <a:ext cx="4781095" cy="783522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Presented by John Smith, Job Title, Department, Company Name</a:t>
            </a:r>
          </a:p>
          <a:p>
            <a:r>
              <a:rPr lang="en-US" dirty="0"/>
              <a:t>Day Month 2020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12CB54-56D5-41BE-9056-46E78B3B8B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6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3408-9362-EC46-8776-E9E810266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09DADF-D9E6-A04F-8A80-7622E2E18903}"/>
              </a:ext>
            </a:extLst>
          </p:cNvPr>
          <p:cNvSpPr/>
          <p:nvPr userDrawn="1"/>
        </p:nvSpPr>
        <p:spPr>
          <a:xfrm>
            <a:off x="1562470" y="0"/>
            <a:ext cx="758153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864" y="273845"/>
            <a:ext cx="6644935" cy="2101242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64" y="2551580"/>
            <a:ext cx="6644935" cy="2081143"/>
          </a:xfrm>
        </p:spPr>
        <p:txBody>
          <a:bodyPr/>
          <a:lstStyle>
            <a:lvl1pPr marL="342900" indent="-334963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1pPr>
            <a:lvl2pPr marL="385763" indent="-151210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2pPr>
            <a:lvl3pPr marL="560785" indent="-175022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3pPr>
            <a:lvl4pPr marL="731044" indent="-175022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4pPr>
            <a:lvl5pPr marL="901304" indent="-170260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12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CDISC 2022 US Interchange | #CDISCUS #ClearDataClearImpact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61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103351-EB45-234F-8697-DE91E6664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DB1314-0315-DB4C-AE95-AFD46FB209DC}"/>
              </a:ext>
            </a:extLst>
          </p:cNvPr>
          <p:cNvSpPr/>
          <p:nvPr userDrawn="1"/>
        </p:nvSpPr>
        <p:spPr>
          <a:xfrm>
            <a:off x="1562470" y="0"/>
            <a:ext cx="758153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864" y="273845"/>
            <a:ext cx="6644935" cy="2101242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64" y="2551580"/>
            <a:ext cx="6644935" cy="2081143"/>
          </a:xfrm>
        </p:spPr>
        <p:txBody>
          <a:bodyPr/>
          <a:lstStyle>
            <a:lvl1pPr marL="0" indent="0">
              <a:buFont typeface="+mj-lt"/>
              <a:buNone/>
              <a:tabLst/>
              <a:defRPr sz="1800">
                <a:solidFill>
                  <a:schemeClr val="bg1"/>
                </a:solidFill>
              </a:defRPr>
            </a:lvl1pPr>
            <a:lvl2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2pPr>
            <a:lvl3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3pPr>
            <a:lvl4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4pPr>
            <a:lvl5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791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losing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C5F5DB-D0B7-B844-A4AC-647C44C65C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790" y="273845"/>
            <a:ext cx="6078069" cy="2101242"/>
          </a:xfr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7790" y="2551580"/>
            <a:ext cx="6078069" cy="175216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tabLst/>
              <a:defRPr sz="900">
                <a:solidFill>
                  <a:schemeClr val="tx1"/>
                </a:solidFill>
              </a:defRPr>
            </a:lvl1pPr>
            <a:lvl2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2pPr>
            <a:lvl3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3pPr>
            <a:lvl4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4pPr>
            <a:lvl5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1A794-C745-1542-AC4C-A0D07A44D2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791" y="4457700"/>
            <a:ext cx="1076325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7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111250"/>
            <a:ext cx="3819525" cy="352147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824" y="1111250"/>
            <a:ext cx="3609975" cy="35214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CDISC 2022 US Interchange | #CDISCUS #ClearDataClearImpact</a:t>
            </a:r>
          </a:p>
        </p:txBody>
      </p:sp>
    </p:spTree>
    <p:extLst>
      <p:ext uri="{BB962C8B-B14F-4D97-AF65-F5344CB8AC3E}">
        <p14:creationId xmlns:p14="http://schemas.microsoft.com/office/powerpoint/2010/main" val="305252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CDISC 2022 US Interchange | #CDISCUS #ClearDataClearImpact</a:t>
            </a:r>
          </a:p>
        </p:txBody>
      </p:sp>
    </p:spTree>
    <p:extLst>
      <p:ext uri="{BB962C8B-B14F-4D97-AF65-F5344CB8AC3E}">
        <p14:creationId xmlns:p14="http://schemas.microsoft.com/office/powerpoint/2010/main" val="221734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CF86AEA-23B8-D847-A3D2-25B6A12213D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0"/>
            <a:ext cx="7886700" cy="9941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111250"/>
            <a:ext cx="7886700" cy="35214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6304" y="4767263"/>
            <a:ext cx="1204216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A39D7527-A277-E24D-9A56-20081ADC979C}" type="datetime1">
              <a:rPr lang="en-US" smtClean="0"/>
              <a:pPr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0520" y="4767263"/>
            <a:ext cx="30628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EB4FF9C4-EEBF-D24D-8A4E-C0B9CCE3F9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675" r:id="rId2"/>
    <p:sldLayoutId id="2147483700" r:id="rId3"/>
    <p:sldLayoutId id="2147483689" r:id="rId4"/>
    <p:sldLayoutId id="2147483676" r:id="rId5"/>
    <p:sldLayoutId id="2147483690" r:id="rId6"/>
    <p:sldLayoutId id="2147483691" r:id="rId7"/>
    <p:sldLayoutId id="2147483678" r:id="rId8"/>
    <p:sldLayoutId id="2147483680" r:id="rId9"/>
    <p:sldLayoutId id="2147483681" r:id="rId10"/>
    <p:sldLayoutId id="214748370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10">
          <p15:clr>
            <a:srgbClr val="F26B43"/>
          </p15:clr>
        </p15:guide>
        <p15:guide id="2" pos="5472">
          <p15:clr>
            <a:srgbClr val="F26B43"/>
          </p15:clr>
        </p15:guide>
        <p15:guide id="3" pos="504">
          <p15:clr>
            <a:srgbClr val="F26B43"/>
          </p15:clr>
        </p15:guide>
        <p15:guide id="4" pos="3054">
          <p15:clr>
            <a:srgbClr val="F26B43"/>
          </p15:clr>
        </p15:guide>
        <p15:guide id="5" pos="3198">
          <p15:clr>
            <a:srgbClr val="F26B43"/>
          </p15:clr>
        </p15:guide>
        <p15:guide id="6" pos="288">
          <p15:clr>
            <a:srgbClr val="F26B43"/>
          </p15:clr>
        </p15:guide>
        <p15:guide id="7" orient="horz" pos="7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37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32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sv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svg"/><Relationship Id="rId22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cosa.cdisc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hyperlink" Target="https://cosa.cdisc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31D12C-487A-47FE-8CBC-5FCF78621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CDISC Initiatives and Collaborations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536A8A-0CF3-4F0A-800E-288A3432D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 Hume, DSc</a:t>
            </a:r>
          </a:p>
          <a:p>
            <a:r>
              <a:rPr lang="en-US" dirty="0"/>
              <a:t>VP, Data Science</a:t>
            </a:r>
          </a:p>
          <a:p>
            <a:r>
              <a:rPr lang="en-US" dirty="0"/>
              <a:t>CDISC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51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B71FB3-866A-6AF0-6168-49D8CAD822B6}"/>
              </a:ext>
            </a:extLst>
          </p:cNvPr>
          <p:cNvSpPr/>
          <p:nvPr/>
        </p:nvSpPr>
        <p:spPr>
          <a:xfrm>
            <a:off x="-8316" y="701955"/>
            <a:ext cx="9144001" cy="17791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5E86CBBE-C128-4E09-9E94-4CB4C3FB676C}"/>
              </a:ext>
            </a:extLst>
          </p:cNvPr>
          <p:cNvSpPr/>
          <p:nvPr/>
        </p:nvSpPr>
        <p:spPr>
          <a:xfrm>
            <a:off x="0" y="2484306"/>
            <a:ext cx="9144001" cy="24548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243620-0487-4068-9999-A8B368E24F4C}"/>
              </a:ext>
            </a:extLst>
          </p:cNvPr>
          <p:cNvSpPr/>
          <p:nvPr/>
        </p:nvSpPr>
        <p:spPr>
          <a:xfrm>
            <a:off x="3342306" y="3118815"/>
            <a:ext cx="2897255" cy="168513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66">
              <a:solidFill>
                <a:srgbClr val="797979"/>
              </a:solidFill>
              <a:latin typeface="Arial" panose="020B0604020202020204"/>
            </a:endParaRPr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178216FF-0A1F-4111-9762-8601D1F90776}"/>
              </a:ext>
            </a:extLst>
          </p:cNvPr>
          <p:cNvGrpSpPr/>
          <p:nvPr/>
        </p:nvGrpSpPr>
        <p:grpSpPr>
          <a:xfrm>
            <a:off x="1391812" y="3528527"/>
            <a:ext cx="1581938" cy="1315880"/>
            <a:chOff x="1816146" y="5211670"/>
            <a:chExt cx="1791357" cy="1437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F0010E-C27B-4770-B7D9-8FB1F20EAFE0}"/>
                </a:ext>
              </a:extLst>
            </p:cNvPr>
            <p:cNvSpPr/>
            <p:nvPr/>
          </p:nvSpPr>
          <p:spPr>
            <a:xfrm>
              <a:off x="2316173" y="5211670"/>
              <a:ext cx="1291330" cy="1155181"/>
            </a:xfrm>
            <a:prstGeom prst="rect">
              <a:avLst/>
            </a:prstGeom>
            <a:solidFill>
              <a:schemeClr val="bg1">
                <a:lumMod val="50000"/>
                <a:alpha val="70000"/>
              </a:schemeClr>
            </a:solidFill>
            <a:ln>
              <a:solidFill>
                <a:schemeClr val="bg2">
                  <a:lumMod val="9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7865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36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169EC8-D37A-4697-8D2C-F0965E578884}"/>
                </a:ext>
              </a:extLst>
            </p:cNvPr>
            <p:cNvSpPr/>
            <p:nvPr/>
          </p:nvSpPr>
          <p:spPr>
            <a:xfrm>
              <a:off x="2163773" y="5343001"/>
              <a:ext cx="1291330" cy="1159144"/>
            </a:xfrm>
            <a:prstGeom prst="rect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solidFill>
                <a:schemeClr val="bg2">
                  <a:lumMod val="9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7865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36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A9ECCC-4FB6-443A-BFA0-915FA205CEEC}"/>
                </a:ext>
              </a:extLst>
            </p:cNvPr>
            <p:cNvSpPr/>
            <p:nvPr/>
          </p:nvSpPr>
          <p:spPr>
            <a:xfrm>
              <a:off x="1816146" y="5472849"/>
              <a:ext cx="1464401" cy="1175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  <a:prstDash val="sysDash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7865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85" b="1">
                <a:solidFill>
                  <a:srgbClr val="797979"/>
                </a:solidFill>
                <a:latin typeface="Arial" panose="020B0604020202020204"/>
              </a:endParaRPr>
            </a:p>
          </p:txBody>
        </p:sp>
        <p:pic>
          <p:nvPicPr>
            <p:cNvPr id="278" name="Graphic 277" descr="Ui Ux with solid fill">
              <a:extLst>
                <a:ext uri="{FF2B5EF4-FFF2-40B4-BE49-F238E27FC236}">
                  <a16:creationId xmlns:a16="http://schemas.microsoft.com/office/drawing/2014/main" id="{42CF6C8A-404F-4CE3-8E6B-8D244379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1396" y="5479349"/>
              <a:ext cx="914400" cy="914400"/>
            </a:xfrm>
            <a:prstGeom prst="rect">
              <a:avLst/>
            </a:prstGeom>
          </p:spPr>
        </p:pic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F29511C7-AECA-481C-8411-BA4FAB4F5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81" y="-13960"/>
            <a:ext cx="8298690" cy="844182"/>
          </a:xfrm>
        </p:spPr>
        <p:txBody>
          <a:bodyPr>
            <a:normAutofit/>
          </a:bodyPr>
          <a:lstStyle/>
          <a:p>
            <a:r>
              <a:rPr lang="en-US" sz="1800" dirty="0" err="1"/>
              <a:t>TransCelerate</a:t>
            </a:r>
            <a:r>
              <a:rPr lang="en-US" sz="1800" dirty="0"/>
              <a:t> Digital Data Flow</a:t>
            </a:r>
            <a:br>
              <a:rPr lang="en-US" dirty="0"/>
            </a:br>
            <a:r>
              <a:rPr lang="en-US" sz="2000" i="1" dirty="0"/>
              <a:t>Enabling Downstream Automation and Analytic Insights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EC7B805-A706-4B6C-BDA7-31C93651FEAD}"/>
              </a:ext>
            </a:extLst>
          </p:cNvPr>
          <p:cNvSpPr/>
          <p:nvPr/>
        </p:nvSpPr>
        <p:spPr>
          <a:xfrm>
            <a:off x="1370811" y="4545679"/>
            <a:ext cx="1306730" cy="26911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64294" rtlCol="0" anchor="ctr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633" b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Study Builder, Protocol and/or Content Authoring Tools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3417932-7D7C-49A5-A1B8-A3039ED18C18}"/>
              </a:ext>
            </a:extLst>
          </p:cNvPr>
          <p:cNvGrpSpPr/>
          <p:nvPr/>
        </p:nvGrpSpPr>
        <p:grpSpPr>
          <a:xfrm>
            <a:off x="1393708" y="1268204"/>
            <a:ext cx="721772" cy="826760"/>
            <a:chOff x="1802912" y="1756618"/>
            <a:chExt cx="1026521" cy="1175837"/>
          </a:xfrm>
        </p:grpSpPr>
        <p:pic>
          <p:nvPicPr>
            <p:cNvPr id="15" name="Graphic 14" descr="Document with solid fill">
              <a:extLst>
                <a:ext uri="{FF2B5EF4-FFF2-40B4-BE49-F238E27FC236}">
                  <a16:creationId xmlns:a16="http://schemas.microsoft.com/office/drawing/2014/main" id="{FC1C2EF5-CE22-4191-8745-6F647DBB8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61114" y="2063728"/>
              <a:ext cx="421573" cy="421573"/>
            </a:xfrm>
            <a:prstGeom prst="rect">
              <a:avLst/>
            </a:prstGeom>
          </p:spPr>
        </p:pic>
        <p:pic>
          <p:nvPicPr>
            <p:cNvPr id="21" name="Graphic 20" descr="Laptop with solid fill">
              <a:extLst>
                <a:ext uri="{FF2B5EF4-FFF2-40B4-BE49-F238E27FC236}">
                  <a16:creationId xmlns:a16="http://schemas.microsoft.com/office/drawing/2014/main" id="{557EC0E1-84FF-4C32-9A7A-32DFA6798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02912" y="1756618"/>
              <a:ext cx="1026521" cy="1175837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F3D504-77CC-4289-A1E0-203B8C7126EE}"/>
              </a:ext>
            </a:extLst>
          </p:cNvPr>
          <p:cNvGrpSpPr/>
          <p:nvPr/>
        </p:nvGrpSpPr>
        <p:grpSpPr>
          <a:xfrm>
            <a:off x="6319455" y="869688"/>
            <a:ext cx="1430974" cy="398661"/>
            <a:chOff x="9214178" y="1249801"/>
            <a:chExt cx="2035163" cy="56698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1E42AC7-7B72-4FB9-905A-7CD58C854A30}"/>
                </a:ext>
              </a:extLst>
            </p:cNvPr>
            <p:cNvGrpSpPr/>
            <p:nvPr/>
          </p:nvGrpSpPr>
          <p:grpSpPr>
            <a:xfrm>
              <a:off x="9214178" y="1249801"/>
              <a:ext cx="1110922" cy="566985"/>
              <a:chOff x="7511768" y="1392783"/>
              <a:chExt cx="1247493" cy="693175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00DFE414-BC3A-41A9-A129-DFA1F858E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2130" y="1411811"/>
                <a:ext cx="610223" cy="674147"/>
              </a:xfrm>
              <a:prstGeom prst="rect">
                <a:avLst/>
              </a:prstGeom>
            </p:spPr>
          </p:pic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0F5EC46-BF36-4943-A1EB-E3AD8A78D282}"/>
                  </a:ext>
                </a:extLst>
              </p:cNvPr>
              <p:cNvSpPr/>
              <p:nvPr/>
            </p:nvSpPr>
            <p:spPr>
              <a:xfrm flipH="1">
                <a:off x="7648524" y="1645358"/>
                <a:ext cx="229444" cy="4012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66"/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690C4725-CE61-4446-A578-0E8BF203E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149038" y="1392783"/>
                <a:ext cx="610223" cy="693175"/>
              </a:xfrm>
              <a:prstGeom prst="rect">
                <a:avLst/>
              </a:prstGeom>
            </p:spPr>
          </p:pic>
          <p:pic>
            <p:nvPicPr>
              <p:cNvPr id="63" name="Graphic 62" descr="Document with solid fill">
                <a:extLst>
                  <a:ext uri="{FF2B5EF4-FFF2-40B4-BE49-F238E27FC236}">
                    <a16:creationId xmlns:a16="http://schemas.microsoft.com/office/drawing/2014/main" id="{E06686C6-5F03-4EFF-A7A5-0FB92A6B0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11768" y="1554649"/>
                <a:ext cx="421573" cy="421573"/>
              </a:xfrm>
              <a:prstGeom prst="rect">
                <a:avLst/>
              </a:prstGeom>
            </p:spPr>
          </p:pic>
        </p:grpSp>
        <p:pic>
          <p:nvPicPr>
            <p:cNvPr id="74" name="Graphic 73" descr="Server with solid fill">
              <a:extLst>
                <a:ext uri="{FF2B5EF4-FFF2-40B4-BE49-F238E27FC236}">
                  <a16:creationId xmlns:a16="http://schemas.microsoft.com/office/drawing/2014/main" id="{A731FC47-0E9D-4EE8-A778-AE5D95254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591126" y="1256699"/>
              <a:ext cx="658215" cy="545028"/>
            </a:xfrm>
            <a:prstGeom prst="rect">
              <a:avLst/>
            </a:prstGeom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B449DF7-D336-4454-AECF-D56DBAFC5CAD}"/>
                </a:ext>
              </a:extLst>
            </p:cNvPr>
            <p:cNvCxnSpPr>
              <a:cxnSpLocks/>
              <a:stCxn id="65" idx="1"/>
              <a:endCxn id="74" idx="1"/>
            </p:cNvCxnSpPr>
            <p:nvPr/>
          </p:nvCxnSpPr>
          <p:spPr>
            <a:xfrm flipV="1">
              <a:off x="10325100" y="1529213"/>
              <a:ext cx="266026" cy="4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5E97A5D-2C64-48AB-A845-15E8EE24F56C}"/>
              </a:ext>
            </a:extLst>
          </p:cNvPr>
          <p:cNvGrpSpPr/>
          <p:nvPr/>
        </p:nvGrpSpPr>
        <p:grpSpPr>
          <a:xfrm>
            <a:off x="7094841" y="1413622"/>
            <a:ext cx="1430974" cy="398661"/>
            <a:chOff x="9214178" y="1249801"/>
            <a:chExt cx="2035163" cy="56698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419744A-A3B2-4E7D-A8E1-E4D84FCF1B2F}"/>
                </a:ext>
              </a:extLst>
            </p:cNvPr>
            <p:cNvGrpSpPr/>
            <p:nvPr/>
          </p:nvGrpSpPr>
          <p:grpSpPr>
            <a:xfrm>
              <a:off x="9214178" y="1249801"/>
              <a:ext cx="1110922" cy="566985"/>
              <a:chOff x="7511768" y="1392783"/>
              <a:chExt cx="1247493" cy="693175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0399F00C-86B5-4880-BFD1-43D8D2088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2130" y="1411811"/>
                <a:ext cx="610223" cy="674147"/>
              </a:xfrm>
              <a:prstGeom prst="rect">
                <a:avLst/>
              </a:prstGeom>
            </p:spPr>
          </p:pic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10F8B07-9738-4147-B3C7-F31C4C4C7459}"/>
                  </a:ext>
                </a:extLst>
              </p:cNvPr>
              <p:cNvSpPr/>
              <p:nvPr/>
            </p:nvSpPr>
            <p:spPr>
              <a:xfrm flipH="1">
                <a:off x="7648524" y="1645358"/>
                <a:ext cx="229444" cy="4012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66"/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04C3B745-9D8D-4C65-9238-68DC3F6FA8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149038" y="1392783"/>
                <a:ext cx="610223" cy="693175"/>
              </a:xfrm>
              <a:prstGeom prst="rect">
                <a:avLst/>
              </a:prstGeom>
            </p:spPr>
          </p:pic>
          <p:pic>
            <p:nvPicPr>
              <p:cNvPr id="113" name="Graphic 112" descr="Document with solid fill">
                <a:extLst>
                  <a:ext uri="{FF2B5EF4-FFF2-40B4-BE49-F238E27FC236}">
                    <a16:creationId xmlns:a16="http://schemas.microsoft.com/office/drawing/2014/main" id="{8ECA77DD-551F-4E72-9110-80DF6E392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11768" y="1554649"/>
                <a:ext cx="421573" cy="421573"/>
              </a:xfrm>
              <a:prstGeom prst="rect">
                <a:avLst/>
              </a:prstGeom>
            </p:spPr>
          </p:pic>
        </p:grpSp>
        <p:pic>
          <p:nvPicPr>
            <p:cNvPr id="108" name="Graphic 107" descr="Server with solid fill">
              <a:extLst>
                <a:ext uri="{FF2B5EF4-FFF2-40B4-BE49-F238E27FC236}">
                  <a16:creationId xmlns:a16="http://schemas.microsoft.com/office/drawing/2014/main" id="{338C2DC7-F024-4883-87AA-EEBA6ABBE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591126" y="1256699"/>
              <a:ext cx="658215" cy="545028"/>
            </a:xfrm>
            <a:prstGeom prst="rect">
              <a:avLst/>
            </a:prstGeom>
          </p:spPr>
        </p:pic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56E93D6-6EFE-409F-8CF7-9E2304FC8A42}"/>
                </a:ext>
              </a:extLst>
            </p:cNvPr>
            <p:cNvCxnSpPr>
              <a:cxnSpLocks/>
              <a:stCxn id="112" idx="1"/>
              <a:endCxn id="108" idx="1"/>
            </p:cNvCxnSpPr>
            <p:nvPr/>
          </p:nvCxnSpPr>
          <p:spPr>
            <a:xfrm flipV="1">
              <a:off x="10325100" y="1529213"/>
              <a:ext cx="266026" cy="4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6187259-6AD9-4346-87DC-6C345C7B80F4}"/>
              </a:ext>
            </a:extLst>
          </p:cNvPr>
          <p:cNvGrpSpPr/>
          <p:nvPr/>
        </p:nvGrpSpPr>
        <p:grpSpPr>
          <a:xfrm>
            <a:off x="4681092" y="1116148"/>
            <a:ext cx="1430974" cy="398661"/>
            <a:chOff x="9214178" y="1249801"/>
            <a:chExt cx="2035163" cy="566985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C1314FD-F424-4AA1-943D-AE1FC3A65D3B}"/>
                </a:ext>
              </a:extLst>
            </p:cNvPr>
            <p:cNvGrpSpPr/>
            <p:nvPr/>
          </p:nvGrpSpPr>
          <p:grpSpPr>
            <a:xfrm>
              <a:off x="9214178" y="1249801"/>
              <a:ext cx="1110922" cy="566985"/>
              <a:chOff x="7511768" y="1392783"/>
              <a:chExt cx="1247493" cy="693175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A894E9DA-E70E-4040-B906-A1047E3AF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2130" y="1411811"/>
                <a:ext cx="610223" cy="674147"/>
              </a:xfrm>
              <a:prstGeom prst="rect">
                <a:avLst/>
              </a:prstGeom>
            </p:spPr>
          </p:pic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42A9C707-8548-42C6-9B5A-107A9C154666}"/>
                  </a:ext>
                </a:extLst>
              </p:cNvPr>
              <p:cNvSpPr/>
              <p:nvPr/>
            </p:nvSpPr>
            <p:spPr>
              <a:xfrm flipH="1">
                <a:off x="7648524" y="1645358"/>
                <a:ext cx="229444" cy="4012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66"/>
              </a:p>
            </p:txBody>
          </p: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8BEE0BA8-D5C4-4E82-AD96-8F9328E19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149038" y="1392783"/>
                <a:ext cx="610223" cy="693175"/>
              </a:xfrm>
              <a:prstGeom prst="rect">
                <a:avLst/>
              </a:prstGeom>
            </p:spPr>
          </p:pic>
          <p:pic>
            <p:nvPicPr>
              <p:cNvPr id="121" name="Graphic 120" descr="Document with solid fill">
                <a:extLst>
                  <a:ext uri="{FF2B5EF4-FFF2-40B4-BE49-F238E27FC236}">
                    <a16:creationId xmlns:a16="http://schemas.microsoft.com/office/drawing/2014/main" id="{9AD2F502-5172-4A55-9962-D9583DF2B0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11768" y="1554649"/>
                <a:ext cx="421573" cy="421573"/>
              </a:xfrm>
              <a:prstGeom prst="rect">
                <a:avLst/>
              </a:prstGeom>
            </p:spPr>
          </p:pic>
        </p:grpSp>
        <p:pic>
          <p:nvPicPr>
            <p:cNvPr id="116" name="Graphic 115" descr="Server with solid fill">
              <a:extLst>
                <a:ext uri="{FF2B5EF4-FFF2-40B4-BE49-F238E27FC236}">
                  <a16:creationId xmlns:a16="http://schemas.microsoft.com/office/drawing/2014/main" id="{96B0DA64-B3E7-4707-93B8-51CB7DD49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591126" y="1256699"/>
              <a:ext cx="658215" cy="545028"/>
            </a:xfrm>
            <a:prstGeom prst="rect">
              <a:avLst/>
            </a:prstGeom>
          </p:spPr>
        </p:pic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FF3C1F84-21C3-4CEE-9A24-924D6DC44231}"/>
                </a:ext>
              </a:extLst>
            </p:cNvPr>
            <p:cNvCxnSpPr>
              <a:cxnSpLocks/>
              <a:stCxn id="120" idx="1"/>
              <a:endCxn id="116" idx="1"/>
            </p:cNvCxnSpPr>
            <p:nvPr/>
          </p:nvCxnSpPr>
          <p:spPr>
            <a:xfrm flipV="1">
              <a:off x="10325100" y="1529213"/>
              <a:ext cx="266026" cy="4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59AE4C9-DB42-4E1D-98B1-1A557C5F7979}"/>
              </a:ext>
            </a:extLst>
          </p:cNvPr>
          <p:cNvGrpSpPr/>
          <p:nvPr/>
        </p:nvGrpSpPr>
        <p:grpSpPr>
          <a:xfrm>
            <a:off x="6709236" y="1976782"/>
            <a:ext cx="1430974" cy="398661"/>
            <a:chOff x="9542024" y="2658072"/>
            <a:chExt cx="2035163" cy="566985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A96D22D-2B51-409A-91E7-62BDD0A4F0A5}"/>
                </a:ext>
              </a:extLst>
            </p:cNvPr>
            <p:cNvGrpSpPr/>
            <p:nvPr/>
          </p:nvGrpSpPr>
          <p:grpSpPr>
            <a:xfrm>
              <a:off x="9542024" y="2658072"/>
              <a:ext cx="1110922" cy="566985"/>
              <a:chOff x="7511768" y="1392783"/>
              <a:chExt cx="1247493" cy="693175"/>
            </a:xfrm>
          </p:grpSpPr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53060E31-7F95-412A-B1BB-32EE16F75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2130" y="1411811"/>
                <a:ext cx="610223" cy="674147"/>
              </a:xfrm>
              <a:prstGeom prst="rect">
                <a:avLst/>
              </a:prstGeom>
            </p:spPr>
          </p:pic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707267F-939B-49CD-BCC8-BEA576779E64}"/>
                  </a:ext>
                </a:extLst>
              </p:cNvPr>
              <p:cNvSpPr/>
              <p:nvPr/>
            </p:nvSpPr>
            <p:spPr>
              <a:xfrm flipH="1">
                <a:off x="7648524" y="1645358"/>
                <a:ext cx="229444" cy="4012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66"/>
              </a:p>
            </p:txBody>
          </p:sp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943E2996-1853-40F3-BE24-83D07A168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149038" y="1392783"/>
                <a:ext cx="610223" cy="693175"/>
              </a:xfrm>
              <a:prstGeom prst="rect">
                <a:avLst/>
              </a:prstGeom>
            </p:spPr>
          </p:pic>
          <p:pic>
            <p:nvPicPr>
              <p:cNvPr id="129" name="Graphic 128" descr="Document with solid fill">
                <a:extLst>
                  <a:ext uri="{FF2B5EF4-FFF2-40B4-BE49-F238E27FC236}">
                    <a16:creationId xmlns:a16="http://schemas.microsoft.com/office/drawing/2014/main" id="{4A7F833B-495D-4ED6-A89E-6670FAE25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11768" y="1554649"/>
                <a:ext cx="421573" cy="421573"/>
              </a:xfrm>
              <a:prstGeom prst="rect">
                <a:avLst/>
              </a:prstGeom>
            </p:spPr>
          </p:pic>
        </p:grpSp>
        <p:pic>
          <p:nvPicPr>
            <p:cNvPr id="124" name="Graphic 123" descr="Server with solid fill">
              <a:extLst>
                <a:ext uri="{FF2B5EF4-FFF2-40B4-BE49-F238E27FC236}">
                  <a16:creationId xmlns:a16="http://schemas.microsoft.com/office/drawing/2014/main" id="{C0733124-91CE-4A17-BE8F-33BBA769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918972" y="2664970"/>
              <a:ext cx="658215" cy="545028"/>
            </a:xfrm>
            <a:prstGeom prst="rect">
              <a:avLst/>
            </a:prstGeom>
          </p:spPr>
        </p:pic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4252451-1807-4F0C-B703-5331382C4868}"/>
                </a:ext>
              </a:extLst>
            </p:cNvPr>
            <p:cNvCxnSpPr>
              <a:cxnSpLocks/>
              <a:stCxn id="128" idx="1"/>
              <a:endCxn id="124" idx="1"/>
            </p:cNvCxnSpPr>
            <p:nvPr/>
          </p:nvCxnSpPr>
          <p:spPr>
            <a:xfrm flipV="1">
              <a:off x="10652946" y="2937484"/>
              <a:ext cx="266026" cy="4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D9EB2DE-9890-49FF-B0AD-32E520D217A2}"/>
              </a:ext>
            </a:extLst>
          </p:cNvPr>
          <p:cNvGrpSpPr/>
          <p:nvPr/>
        </p:nvGrpSpPr>
        <p:grpSpPr>
          <a:xfrm>
            <a:off x="5247579" y="1640369"/>
            <a:ext cx="1430974" cy="398661"/>
            <a:chOff x="9214178" y="1249801"/>
            <a:chExt cx="2035163" cy="566985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061857C9-CF61-40A7-9A02-61B7B15EFB00}"/>
                </a:ext>
              </a:extLst>
            </p:cNvPr>
            <p:cNvGrpSpPr/>
            <p:nvPr/>
          </p:nvGrpSpPr>
          <p:grpSpPr>
            <a:xfrm>
              <a:off x="9214178" y="1249801"/>
              <a:ext cx="1110922" cy="566985"/>
              <a:chOff x="7511768" y="1392783"/>
              <a:chExt cx="1247493" cy="693175"/>
            </a:xfrm>
          </p:grpSpPr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6F9434CC-3196-44D3-B333-15F4D0B688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2130" y="1411811"/>
                <a:ext cx="610223" cy="674147"/>
              </a:xfrm>
              <a:prstGeom prst="rect">
                <a:avLst/>
              </a:prstGeom>
            </p:spPr>
          </p:pic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9F9279F0-A92C-4E50-9799-3EC05D86C0F5}"/>
                  </a:ext>
                </a:extLst>
              </p:cNvPr>
              <p:cNvSpPr/>
              <p:nvPr/>
            </p:nvSpPr>
            <p:spPr>
              <a:xfrm flipH="1">
                <a:off x="7648524" y="1645358"/>
                <a:ext cx="229444" cy="4012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66"/>
              </a:p>
            </p:txBody>
          </p: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C64DF9E1-5364-4415-8F77-84C0B5CF9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149038" y="1392783"/>
                <a:ext cx="610223" cy="693175"/>
              </a:xfrm>
              <a:prstGeom prst="rect">
                <a:avLst/>
              </a:prstGeom>
            </p:spPr>
          </p:pic>
          <p:pic>
            <p:nvPicPr>
              <p:cNvPr id="137" name="Graphic 136" descr="Document with solid fill">
                <a:extLst>
                  <a:ext uri="{FF2B5EF4-FFF2-40B4-BE49-F238E27FC236}">
                    <a16:creationId xmlns:a16="http://schemas.microsoft.com/office/drawing/2014/main" id="{E86B5391-97C4-46DE-9A25-004BC0054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11768" y="1554649"/>
                <a:ext cx="421573" cy="421573"/>
              </a:xfrm>
              <a:prstGeom prst="rect">
                <a:avLst/>
              </a:prstGeom>
            </p:spPr>
          </p:pic>
        </p:grpSp>
        <p:pic>
          <p:nvPicPr>
            <p:cNvPr id="132" name="Graphic 131" descr="Server with solid fill">
              <a:extLst>
                <a:ext uri="{FF2B5EF4-FFF2-40B4-BE49-F238E27FC236}">
                  <a16:creationId xmlns:a16="http://schemas.microsoft.com/office/drawing/2014/main" id="{D371FAD2-94D0-42AF-BFD0-B0BDEB835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591126" y="1256699"/>
              <a:ext cx="658215" cy="545028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3E63D5B2-BEEE-4F2F-9043-2EB86DF0D8FF}"/>
                </a:ext>
              </a:extLst>
            </p:cNvPr>
            <p:cNvCxnSpPr>
              <a:cxnSpLocks/>
              <a:stCxn id="136" idx="1"/>
              <a:endCxn id="132" idx="1"/>
            </p:cNvCxnSpPr>
            <p:nvPr/>
          </p:nvCxnSpPr>
          <p:spPr>
            <a:xfrm flipV="1">
              <a:off x="10325100" y="1529213"/>
              <a:ext cx="266026" cy="40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0" name="Connector: Curved 139">
            <a:extLst>
              <a:ext uri="{FF2B5EF4-FFF2-40B4-BE49-F238E27FC236}">
                <a16:creationId xmlns:a16="http://schemas.microsoft.com/office/drawing/2014/main" id="{2A8F87B2-892F-4ADE-AEA2-8AB7E639F9D3}"/>
              </a:ext>
            </a:extLst>
          </p:cNvPr>
          <p:cNvCxnSpPr>
            <a:cxnSpLocks/>
            <a:stCxn id="154" idx="0"/>
          </p:cNvCxnSpPr>
          <p:nvPr/>
        </p:nvCxnSpPr>
        <p:spPr>
          <a:xfrm rot="5400000" flipH="1" flipV="1">
            <a:off x="847836" y="1480709"/>
            <a:ext cx="464960" cy="70879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9CC89A07-EBFD-491E-800A-4130DF52F8E5}"/>
              </a:ext>
            </a:extLst>
          </p:cNvPr>
          <p:cNvSpPr/>
          <p:nvPr/>
        </p:nvSpPr>
        <p:spPr>
          <a:xfrm>
            <a:off x="2047468" y="1366912"/>
            <a:ext cx="2631689" cy="336103"/>
          </a:xfrm>
          <a:custGeom>
            <a:avLst/>
            <a:gdLst>
              <a:gd name="connsiteX0" fmla="*/ 0 w 3721100"/>
              <a:gd name="connsiteY0" fmla="*/ 914400 h 914400"/>
              <a:gd name="connsiteX1" fmla="*/ 2806700 w 3721100"/>
              <a:gd name="connsiteY1" fmla="*/ 139700 h 914400"/>
              <a:gd name="connsiteX2" fmla="*/ 3721100 w 3721100"/>
              <a:gd name="connsiteY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1100" h="914400">
                <a:moveTo>
                  <a:pt x="0" y="914400"/>
                </a:moveTo>
                <a:lnTo>
                  <a:pt x="2806700" y="139700"/>
                </a:lnTo>
                <a:cubicBezTo>
                  <a:pt x="3426883" y="-12700"/>
                  <a:pt x="3558117" y="33867"/>
                  <a:pt x="372110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C20A75E9-C7DB-4199-87EF-4399F8339E15}"/>
              </a:ext>
            </a:extLst>
          </p:cNvPr>
          <p:cNvSpPr/>
          <p:nvPr/>
        </p:nvSpPr>
        <p:spPr>
          <a:xfrm>
            <a:off x="2078882" y="1010686"/>
            <a:ext cx="4252267" cy="587821"/>
          </a:xfrm>
          <a:custGeom>
            <a:avLst/>
            <a:gdLst>
              <a:gd name="connsiteX0" fmla="*/ 0 w 5994400"/>
              <a:gd name="connsiteY0" fmla="*/ 1332133 h 1332133"/>
              <a:gd name="connsiteX1" fmla="*/ 3644900 w 5994400"/>
              <a:gd name="connsiteY1" fmla="*/ 163733 h 1332133"/>
              <a:gd name="connsiteX2" fmla="*/ 5994400 w 5994400"/>
              <a:gd name="connsiteY2" fmla="*/ 36733 h 1332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4400" h="1332133">
                <a:moveTo>
                  <a:pt x="0" y="1332133"/>
                </a:moveTo>
                <a:cubicBezTo>
                  <a:pt x="1322916" y="855883"/>
                  <a:pt x="2645833" y="379633"/>
                  <a:pt x="3644900" y="163733"/>
                </a:cubicBezTo>
                <a:cubicBezTo>
                  <a:pt x="4643967" y="-52167"/>
                  <a:pt x="5319183" y="-7717"/>
                  <a:pt x="5994400" y="3673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8B5AB34B-A3DB-4514-B042-9B386870FD0A}"/>
              </a:ext>
            </a:extLst>
          </p:cNvPr>
          <p:cNvSpPr/>
          <p:nvPr/>
        </p:nvSpPr>
        <p:spPr>
          <a:xfrm>
            <a:off x="2102499" y="1932007"/>
            <a:ext cx="4576055" cy="374480"/>
          </a:xfrm>
          <a:custGeom>
            <a:avLst/>
            <a:gdLst>
              <a:gd name="connsiteX0" fmla="*/ 0 w 6616700"/>
              <a:gd name="connsiteY0" fmla="*/ 0 h 504277"/>
              <a:gd name="connsiteX1" fmla="*/ 4737100 w 6616700"/>
              <a:gd name="connsiteY1" fmla="*/ 495300 h 504277"/>
              <a:gd name="connsiteX2" fmla="*/ 6616700 w 6616700"/>
              <a:gd name="connsiteY2" fmla="*/ 317500 h 50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6700" h="504277">
                <a:moveTo>
                  <a:pt x="0" y="0"/>
                </a:moveTo>
                <a:cubicBezTo>
                  <a:pt x="1817158" y="221191"/>
                  <a:pt x="3634317" y="442383"/>
                  <a:pt x="4737100" y="495300"/>
                </a:cubicBezTo>
                <a:cubicBezTo>
                  <a:pt x="5839883" y="548217"/>
                  <a:pt x="6337300" y="351367"/>
                  <a:pt x="6616700" y="31750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699035E-B79E-450A-8081-588A7E8BD140}"/>
              </a:ext>
            </a:extLst>
          </p:cNvPr>
          <p:cNvSpPr/>
          <p:nvPr/>
        </p:nvSpPr>
        <p:spPr>
          <a:xfrm flipV="1">
            <a:off x="2125266" y="1841402"/>
            <a:ext cx="3116461" cy="52361"/>
          </a:xfrm>
          <a:custGeom>
            <a:avLst/>
            <a:gdLst>
              <a:gd name="connsiteX0" fmla="*/ 0 w 4483100"/>
              <a:gd name="connsiteY0" fmla="*/ 266700 h 266700"/>
              <a:gd name="connsiteX1" fmla="*/ 3619500 w 4483100"/>
              <a:gd name="connsiteY1" fmla="*/ 127000 h 266700"/>
              <a:gd name="connsiteX2" fmla="*/ 4483100 w 4483100"/>
              <a:gd name="connsiteY2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3100" h="266700">
                <a:moveTo>
                  <a:pt x="0" y="266700"/>
                </a:moveTo>
                <a:lnTo>
                  <a:pt x="3619500" y="127000"/>
                </a:lnTo>
                <a:cubicBezTo>
                  <a:pt x="4366683" y="82550"/>
                  <a:pt x="4424891" y="41275"/>
                  <a:pt x="448310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0EC0C60B-84FF-4338-B109-1829ACDC3E4A}"/>
              </a:ext>
            </a:extLst>
          </p:cNvPr>
          <p:cNvSpPr/>
          <p:nvPr/>
        </p:nvSpPr>
        <p:spPr>
          <a:xfrm>
            <a:off x="2068321" y="1572294"/>
            <a:ext cx="5003993" cy="212384"/>
          </a:xfrm>
          <a:custGeom>
            <a:avLst/>
            <a:gdLst>
              <a:gd name="connsiteX0" fmla="*/ 0 w 7035800"/>
              <a:gd name="connsiteY0" fmla="*/ 647700 h 647700"/>
              <a:gd name="connsiteX1" fmla="*/ 3784600 w 7035800"/>
              <a:gd name="connsiteY1" fmla="*/ 76200 h 647700"/>
              <a:gd name="connsiteX2" fmla="*/ 7035800 w 7035800"/>
              <a:gd name="connsiteY2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5800" h="647700">
                <a:moveTo>
                  <a:pt x="0" y="647700"/>
                </a:moveTo>
                <a:cubicBezTo>
                  <a:pt x="1305983" y="415925"/>
                  <a:pt x="2611967" y="184150"/>
                  <a:pt x="3784600" y="76200"/>
                </a:cubicBezTo>
                <a:cubicBezTo>
                  <a:pt x="4957233" y="-31750"/>
                  <a:pt x="6565900" y="29633"/>
                  <a:pt x="703580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pic>
        <p:nvPicPr>
          <p:cNvPr id="154" name="Graphic 153" descr="Social network with solid fill">
            <a:extLst>
              <a:ext uri="{FF2B5EF4-FFF2-40B4-BE49-F238E27FC236}">
                <a16:creationId xmlns:a16="http://schemas.microsoft.com/office/drawing/2014/main" id="{646E7011-50E1-48DD-B17E-79F867777C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2583" y="2067585"/>
            <a:ext cx="846673" cy="846673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A1C97C0-270F-4FD5-A292-14E250018074}"/>
              </a:ext>
            </a:extLst>
          </p:cNvPr>
          <p:cNvGrpSpPr/>
          <p:nvPr/>
        </p:nvGrpSpPr>
        <p:grpSpPr>
          <a:xfrm>
            <a:off x="6319455" y="846597"/>
            <a:ext cx="1430974" cy="398661"/>
            <a:chOff x="9214178" y="1249801"/>
            <a:chExt cx="2035163" cy="566985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440101FD-A7CA-449D-AF52-1A71AD22E7FE}"/>
                </a:ext>
              </a:extLst>
            </p:cNvPr>
            <p:cNvGrpSpPr/>
            <p:nvPr/>
          </p:nvGrpSpPr>
          <p:grpSpPr>
            <a:xfrm>
              <a:off x="9214178" y="1249801"/>
              <a:ext cx="1110922" cy="566985"/>
              <a:chOff x="7511768" y="1392783"/>
              <a:chExt cx="1247493" cy="693175"/>
            </a:xfrm>
          </p:grpSpPr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45D93E98-7856-481C-9E6C-9CDF16C94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2130" y="1411811"/>
                <a:ext cx="610223" cy="674147"/>
              </a:xfrm>
              <a:prstGeom prst="rect">
                <a:avLst/>
              </a:prstGeom>
            </p:spPr>
          </p:pic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054A76CC-BEAB-444E-8F2C-F88BF7001E91}"/>
                  </a:ext>
                </a:extLst>
              </p:cNvPr>
              <p:cNvSpPr/>
              <p:nvPr/>
            </p:nvSpPr>
            <p:spPr>
              <a:xfrm flipH="1">
                <a:off x="7648524" y="1645358"/>
                <a:ext cx="229444" cy="4012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66"/>
              </a:p>
            </p:txBody>
          </p:sp>
          <p:pic>
            <p:nvPicPr>
              <p:cNvPr id="168" name="Picture 167">
                <a:extLst>
                  <a:ext uri="{FF2B5EF4-FFF2-40B4-BE49-F238E27FC236}">
                    <a16:creationId xmlns:a16="http://schemas.microsoft.com/office/drawing/2014/main" id="{B5EE864C-5B26-4695-9292-451C3D4B2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8149038" y="1392783"/>
                <a:ext cx="610223" cy="693175"/>
              </a:xfrm>
              <a:prstGeom prst="rect">
                <a:avLst/>
              </a:prstGeom>
            </p:spPr>
          </p:pic>
          <p:pic>
            <p:nvPicPr>
              <p:cNvPr id="169" name="Graphic 168" descr="Document with solid fill">
                <a:extLst>
                  <a:ext uri="{FF2B5EF4-FFF2-40B4-BE49-F238E27FC236}">
                    <a16:creationId xmlns:a16="http://schemas.microsoft.com/office/drawing/2014/main" id="{1F4BC84D-8833-492C-812D-303262485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511768" y="1554649"/>
                <a:ext cx="421573" cy="421573"/>
              </a:xfrm>
              <a:prstGeom prst="rect">
                <a:avLst/>
              </a:prstGeom>
            </p:spPr>
          </p:pic>
        </p:grpSp>
        <p:pic>
          <p:nvPicPr>
            <p:cNvPr id="164" name="Graphic 163" descr="Server with solid fill">
              <a:extLst>
                <a:ext uri="{FF2B5EF4-FFF2-40B4-BE49-F238E27FC236}">
                  <a16:creationId xmlns:a16="http://schemas.microsoft.com/office/drawing/2014/main" id="{D43F5644-3E5B-4F9A-A837-1803534B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591126" y="1256699"/>
              <a:ext cx="658215" cy="545028"/>
            </a:xfrm>
            <a:prstGeom prst="rect">
              <a:avLst/>
            </a:prstGeom>
          </p:spPr>
        </p:pic>
      </p:grpSp>
      <p:pic>
        <p:nvPicPr>
          <p:cNvPr id="210" name="Graphic 209" descr="Server with solid fill">
            <a:extLst>
              <a:ext uri="{FF2B5EF4-FFF2-40B4-BE49-F238E27FC236}">
                <a16:creationId xmlns:a16="http://schemas.microsoft.com/office/drawing/2014/main" id="{92DC293D-7D1E-4425-B2CB-7A20B1D74A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5268" y="2840657"/>
            <a:ext cx="462808" cy="383223"/>
          </a:xfrm>
          <a:prstGeom prst="rect">
            <a:avLst/>
          </a:prstGeom>
        </p:spPr>
      </p:pic>
      <p:pic>
        <p:nvPicPr>
          <p:cNvPr id="212" name="Graphic 211" descr="Server with solid fill">
            <a:extLst>
              <a:ext uri="{FF2B5EF4-FFF2-40B4-BE49-F238E27FC236}">
                <a16:creationId xmlns:a16="http://schemas.microsoft.com/office/drawing/2014/main" id="{7F3BDD9C-F033-404A-8D55-87A7992126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65386" y="3228438"/>
            <a:ext cx="462808" cy="383223"/>
          </a:xfrm>
          <a:prstGeom prst="rect">
            <a:avLst/>
          </a:prstGeom>
        </p:spPr>
      </p:pic>
      <p:pic>
        <p:nvPicPr>
          <p:cNvPr id="213" name="Graphic 212" descr="Server with solid fill">
            <a:extLst>
              <a:ext uri="{FF2B5EF4-FFF2-40B4-BE49-F238E27FC236}">
                <a16:creationId xmlns:a16="http://schemas.microsoft.com/office/drawing/2014/main" id="{65466A85-122F-4AB1-810F-45436AA22D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5268" y="3665898"/>
            <a:ext cx="462808" cy="383223"/>
          </a:xfrm>
          <a:prstGeom prst="rect">
            <a:avLst/>
          </a:prstGeom>
        </p:spPr>
      </p:pic>
      <p:pic>
        <p:nvPicPr>
          <p:cNvPr id="214" name="Graphic 213" descr="Server with solid fill">
            <a:extLst>
              <a:ext uri="{FF2B5EF4-FFF2-40B4-BE49-F238E27FC236}">
                <a16:creationId xmlns:a16="http://schemas.microsoft.com/office/drawing/2014/main" id="{BB3834BC-509A-498C-9EE6-34A8A4573D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2189" y="4045887"/>
            <a:ext cx="462808" cy="383223"/>
          </a:xfrm>
          <a:prstGeom prst="rect">
            <a:avLst/>
          </a:prstGeom>
        </p:spPr>
      </p:pic>
      <p:pic>
        <p:nvPicPr>
          <p:cNvPr id="215" name="Graphic 214" descr="Server with solid fill">
            <a:extLst>
              <a:ext uri="{FF2B5EF4-FFF2-40B4-BE49-F238E27FC236}">
                <a16:creationId xmlns:a16="http://schemas.microsoft.com/office/drawing/2014/main" id="{6A813A7F-6087-43C9-8EA8-37CB915EC2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28193" y="4461184"/>
            <a:ext cx="462808" cy="383223"/>
          </a:xfrm>
          <a:prstGeom prst="rect">
            <a:avLst/>
          </a:prstGeom>
        </p:spPr>
      </p:pic>
      <p:pic>
        <p:nvPicPr>
          <p:cNvPr id="217" name="Graphic 216" descr="Database with solid fill">
            <a:extLst>
              <a:ext uri="{FF2B5EF4-FFF2-40B4-BE49-F238E27FC236}">
                <a16:creationId xmlns:a16="http://schemas.microsoft.com/office/drawing/2014/main" id="{4AF13125-17EE-4F24-A74C-08CAFCF80B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92245" y="3367715"/>
            <a:ext cx="1055444" cy="546092"/>
          </a:xfrm>
          <a:prstGeom prst="rect">
            <a:avLst/>
          </a:prstGeom>
        </p:spPr>
      </p:pic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D26B6CB-920B-47DD-B6A1-C49ACEDACFD6}"/>
              </a:ext>
            </a:extLst>
          </p:cNvPr>
          <p:cNvGrpSpPr/>
          <p:nvPr/>
        </p:nvGrpSpPr>
        <p:grpSpPr>
          <a:xfrm>
            <a:off x="3770846" y="4164241"/>
            <a:ext cx="2413131" cy="644108"/>
            <a:chOff x="5320433" y="5623627"/>
            <a:chExt cx="3589292" cy="852950"/>
          </a:xfrm>
        </p:grpSpPr>
        <p:pic>
          <p:nvPicPr>
            <p:cNvPr id="219" name="Graphic 218">
              <a:extLst>
                <a:ext uri="{FF2B5EF4-FFF2-40B4-BE49-F238E27FC236}">
                  <a16:creationId xmlns:a16="http://schemas.microsoft.com/office/drawing/2014/main" id="{9AEF4968-3383-4E0A-8AA5-C2AEA473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206812" y="5623627"/>
              <a:ext cx="339953" cy="240219"/>
            </a:xfrm>
            <a:prstGeom prst="rect">
              <a:avLst/>
            </a:prstGeom>
          </p:spPr>
        </p:pic>
        <p:pic>
          <p:nvPicPr>
            <p:cNvPr id="220" name="Graphic 219">
              <a:extLst>
                <a:ext uri="{FF2B5EF4-FFF2-40B4-BE49-F238E27FC236}">
                  <a16:creationId xmlns:a16="http://schemas.microsoft.com/office/drawing/2014/main" id="{CB2E6CA3-7048-4DF5-9281-A96D1815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038120" y="5623627"/>
              <a:ext cx="339953" cy="240219"/>
            </a:xfrm>
            <a:prstGeom prst="rect">
              <a:avLst/>
            </a:prstGeom>
          </p:spPr>
        </p:pic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9062D6BB-EAF0-49B0-845A-23E434F3B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83883" y="5623627"/>
              <a:ext cx="339953" cy="240219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56A722E3-2161-4137-85EB-59442A44D6EA}"/>
                </a:ext>
              </a:extLst>
            </p:cNvPr>
            <p:cNvSpPr txBox="1"/>
            <p:nvPr/>
          </p:nvSpPr>
          <p:spPr>
            <a:xfrm>
              <a:off x="5320433" y="5838223"/>
              <a:ext cx="1854963" cy="63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865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44" b="1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  <a:cs typeface="Arial" charset="0"/>
                </a:rPr>
                <a:t>Unified Study Definitions Model (USDM)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F4C23BB-F221-42DC-89E5-C0122F19C6A1}"/>
                </a:ext>
              </a:extLst>
            </p:cNvPr>
            <p:cNvSpPr txBox="1"/>
            <p:nvPr/>
          </p:nvSpPr>
          <p:spPr>
            <a:xfrm>
              <a:off x="7022234" y="5838221"/>
              <a:ext cx="809793" cy="466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865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44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  <a:cs typeface="Arial" charset="0"/>
                </a:rPr>
                <a:t>API Specs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44D5C55-80A1-4418-BC2A-8853D8385641}"/>
                </a:ext>
              </a:extLst>
            </p:cNvPr>
            <p:cNvSpPr txBox="1"/>
            <p:nvPr/>
          </p:nvSpPr>
          <p:spPr>
            <a:xfrm>
              <a:off x="7625847" y="5838221"/>
              <a:ext cx="1283878" cy="466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78656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44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charset="0"/>
                  <a:cs typeface="Arial" charset="0"/>
                </a:rPr>
                <a:t>Controlled Terminology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AD977E34-D394-4F18-A114-C6662B8FC6B4}"/>
              </a:ext>
            </a:extLst>
          </p:cNvPr>
          <p:cNvSpPr txBox="1"/>
          <p:nvPr/>
        </p:nvSpPr>
        <p:spPr>
          <a:xfrm>
            <a:off x="3349781" y="3146386"/>
            <a:ext cx="2897255" cy="265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25" b="1">
                <a:solidFill>
                  <a:srgbClr val="145E99"/>
                </a:solidFill>
                <a:latin typeface="Arial" panose="020B0604020202020204"/>
              </a:rPr>
              <a:t>Study Definitions Repository (SDR)</a:t>
            </a:r>
          </a:p>
        </p:txBody>
      </p: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38F44DF4-8227-44C1-8A3C-4AF31B93F8E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239561" y="3420049"/>
            <a:ext cx="1499623" cy="541336"/>
          </a:xfrm>
          <a:prstGeom prst="bentConnector3">
            <a:avLst>
              <a:gd name="adj1" fmla="val 67268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" name="Connector: Elbow 234">
            <a:extLst>
              <a:ext uri="{FF2B5EF4-FFF2-40B4-BE49-F238E27FC236}">
                <a16:creationId xmlns:a16="http://schemas.microsoft.com/office/drawing/2014/main" id="{3E18901B-6456-440C-932D-8DAB49B4FE3A}"/>
              </a:ext>
            </a:extLst>
          </p:cNvPr>
          <p:cNvCxnSpPr>
            <a:cxnSpLocks/>
            <a:stCxn id="33" idx="3"/>
            <a:endCxn id="214" idx="1"/>
          </p:cNvCxnSpPr>
          <p:nvPr/>
        </p:nvCxnSpPr>
        <p:spPr>
          <a:xfrm>
            <a:off x="6239561" y="3961385"/>
            <a:ext cx="1512628" cy="276113"/>
          </a:xfrm>
          <a:prstGeom prst="bentConnector3">
            <a:avLst>
              <a:gd name="adj1" fmla="val 66234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8" name="Connector: Elbow 237">
            <a:extLst>
              <a:ext uri="{FF2B5EF4-FFF2-40B4-BE49-F238E27FC236}">
                <a16:creationId xmlns:a16="http://schemas.microsoft.com/office/drawing/2014/main" id="{C950DCB1-CDE0-434F-AC43-5AC37F0A1A14}"/>
              </a:ext>
            </a:extLst>
          </p:cNvPr>
          <p:cNvCxnSpPr>
            <a:cxnSpLocks/>
            <a:stCxn id="33" idx="3"/>
            <a:endCxn id="215" idx="1"/>
          </p:cNvCxnSpPr>
          <p:nvPr/>
        </p:nvCxnSpPr>
        <p:spPr>
          <a:xfrm>
            <a:off x="6239560" y="3961385"/>
            <a:ext cx="1988633" cy="691411"/>
          </a:xfrm>
          <a:prstGeom prst="bentConnector3">
            <a:avLst>
              <a:gd name="adj1" fmla="val 50674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2" name="Connector: Elbow 241">
            <a:extLst>
              <a:ext uri="{FF2B5EF4-FFF2-40B4-BE49-F238E27FC236}">
                <a16:creationId xmlns:a16="http://schemas.microsoft.com/office/drawing/2014/main" id="{6D1AF918-D444-4BC0-9409-8C5D31BBE503}"/>
              </a:ext>
            </a:extLst>
          </p:cNvPr>
          <p:cNvCxnSpPr>
            <a:cxnSpLocks/>
            <a:stCxn id="33" idx="3"/>
            <a:endCxn id="210" idx="1"/>
          </p:cNvCxnSpPr>
          <p:nvPr/>
        </p:nvCxnSpPr>
        <p:spPr>
          <a:xfrm flipV="1">
            <a:off x="6239561" y="3032268"/>
            <a:ext cx="2015707" cy="92911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6" name="Connector: Elbow 245">
            <a:extLst>
              <a:ext uri="{FF2B5EF4-FFF2-40B4-BE49-F238E27FC236}">
                <a16:creationId xmlns:a16="http://schemas.microsoft.com/office/drawing/2014/main" id="{39DDCF70-EFE1-471B-B0AA-E663B5C9DC36}"/>
              </a:ext>
            </a:extLst>
          </p:cNvPr>
          <p:cNvCxnSpPr>
            <a:cxnSpLocks/>
            <a:stCxn id="33" idx="3"/>
            <a:endCxn id="213" idx="1"/>
          </p:cNvCxnSpPr>
          <p:nvPr/>
        </p:nvCxnSpPr>
        <p:spPr>
          <a:xfrm flipV="1">
            <a:off x="6239560" y="3857509"/>
            <a:ext cx="2015708" cy="10387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6" name="Rectangle 255">
            <a:extLst>
              <a:ext uri="{FF2B5EF4-FFF2-40B4-BE49-F238E27FC236}">
                <a16:creationId xmlns:a16="http://schemas.microsoft.com/office/drawing/2014/main" id="{2BC6F92A-A839-4C8D-9600-8B41792630A9}"/>
              </a:ext>
            </a:extLst>
          </p:cNvPr>
          <p:cNvSpPr/>
          <p:nvPr/>
        </p:nvSpPr>
        <p:spPr>
          <a:xfrm rot="16200000">
            <a:off x="5953846" y="1240413"/>
            <a:ext cx="430451" cy="1409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73" b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EDC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738855C5-21EE-4C81-B12C-1983C94B0222}"/>
              </a:ext>
            </a:extLst>
          </p:cNvPr>
          <p:cNvSpPr/>
          <p:nvPr/>
        </p:nvSpPr>
        <p:spPr>
          <a:xfrm rot="16200000">
            <a:off x="8518518" y="2934679"/>
            <a:ext cx="466885" cy="1311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73" b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EDC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F4EE35E-52B5-4C9E-B4B7-EA2064672F67}"/>
              </a:ext>
            </a:extLst>
          </p:cNvPr>
          <p:cNvSpPr/>
          <p:nvPr/>
        </p:nvSpPr>
        <p:spPr>
          <a:xfrm rot="16200000">
            <a:off x="6489824" y="1748315"/>
            <a:ext cx="497915" cy="1290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73" b="1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CTMS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CF643352-4715-4DD9-8177-5A5D6D0201F6}"/>
              </a:ext>
            </a:extLst>
          </p:cNvPr>
          <p:cNvSpPr/>
          <p:nvPr/>
        </p:nvSpPr>
        <p:spPr>
          <a:xfrm rot="16200000">
            <a:off x="8016068" y="3387323"/>
            <a:ext cx="500329" cy="1377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73" b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CTMS</a:t>
            </a: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2562D18B-738E-4673-B11B-51572145E109}"/>
              </a:ext>
            </a:extLst>
          </p:cNvPr>
          <p:cNvSpPr/>
          <p:nvPr/>
        </p:nvSpPr>
        <p:spPr>
          <a:xfrm rot="16200000">
            <a:off x="7614581" y="996695"/>
            <a:ext cx="385763" cy="1414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73" b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IRT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2D702DAD-29F4-4E33-A8A3-353CF3006F12}"/>
              </a:ext>
            </a:extLst>
          </p:cNvPr>
          <p:cNvSpPr/>
          <p:nvPr/>
        </p:nvSpPr>
        <p:spPr>
          <a:xfrm rot="16200000">
            <a:off x="8568613" y="3782282"/>
            <a:ext cx="385763" cy="1414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73" b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IRT</a:t>
            </a:r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44F9EFCE-CF03-4DF7-8735-31723F061E02}"/>
              </a:ext>
            </a:extLst>
          </p:cNvPr>
          <p:cNvSpPr/>
          <p:nvPr/>
        </p:nvSpPr>
        <p:spPr>
          <a:xfrm rot="16200000">
            <a:off x="8340564" y="1613998"/>
            <a:ext cx="487011" cy="1490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73" b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EHR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8E126A48-2A72-4C14-A126-7299CD49B7F0}"/>
              </a:ext>
            </a:extLst>
          </p:cNvPr>
          <p:cNvSpPr/>
          <p:nvPr/>
        </p:nvSpPr>
        <p:spPr>
          <a:xfrm rot="16200000">
            <a:off x="8044962" y="4207265"/>
            <a:ext cx="432562" cy="1351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73" b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EHR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A11C69C4-5463-4A6A-A1BF-55EC88FD5241}"/>
              </a:ext>
            </a:extLst>
          </p:cNvPr>
          <p:cNvSpPr/>
          <p:nvPr/>
        </p:nvSpPr>
        <p:spPr>
          <a:xfrm rot="16200000">
            <a:off x="8488153" y="4566671"/>
            <a:ext cx="432562" cy="1317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73" b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DCT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8129E48-9BDA-45AE-B2A7-AF276FB1E9D7}"/>
              </a:ext>
            </a:extLst>
          </p:cNvPr>
          <p:cNvSpPr/>
          <p:nvPr/>
        </p:nvSpPr>
        <p:spPr>
          <a:xfrm rot="16200000">
            <a:off x="7953144" y="2090928"/>
            <a:ext cx="481011" cy="1414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7865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73" b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DCT</a:t>
            </a:r>
          </a:p>
        </p:txBody>
      </p:sp>
      <p:pic>
        <p:nvPicPr>
          <p:cNvPr id="272" name="Graphic 271" descr="Document with solid fill">
            <a:extLst>
              <a:ext uri="{FF2B5EF4-FFF2-40B4-BE49-F238E27FC236}">
                <a16:creationId xmlns:a16="http://schemas.microsoft.com/office/drawing/2014/main" id="{65838705-5EFE-4C07-891E-ECD37D220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8263" y="2466949"/>
            <a:ext cx="493402" cy="493402"/>
          </a:xfrm>
          <a:prstGeom prst="rect">
            <a:avLst/>
          </a:prstGeom>
        </p:spPr>
      </p:pic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9C2C66FC-A05D-4864-99EC-BBF265995391}"/>
              </a:ext>
            </a:extLst>
          </p:cNvPr>
          <p:cNvCxnSpPr>
            <a:cxnSpLocks/>
            <a:stCxn id="33" idx="3"/>
            <a:endCxn id="272" idx="1"/>
          </p:cNvCxnSpPr>
          <p:nvPr/>
        </p:nvCxnSpPr>
        <p:spPr>
          <a:xfrm flipV="1">
            <a:off x="6239561" y="2713651"/>
            <a:ext cx="868702" cy="1247735"/>
          </a:xfrm>
          <a:prstGeom prst="bentConnector3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11073BCD-A3A6-49D1-92E3-6128B13062F3}"/>
              </a:ext>
            </a:extLst>
          </p:cNvPr>
          <p:cNvSpPr txBox="1"/>
          <p:nvPr/>
        </p:nvSpPr>
        <p:spPr>
          <a:xfrm>
            <a:off x="196146" y="2956662"/>
            <a:ext cx="1624600" cy="48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44" b="1"/>
              <a:t>Study Team  </a:t>
            </a:r>
            <a:br>
              <a:rPr lang="en-US" sz="844" b="1"/>
            </a:br>
            <a:r>
              <a:rPr lang="en-US" sz="844" b="1"/>
              <a:t>Design &amp; Protocol Authoring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21779DF-69FB-4C14-9EA0-2897E4FD2A1D}"/>
              </a:ext>
            </a:extLst>
          </p:cNvPr>
          <p:cNvSpPr txBox="1"/>
          <p:nvPr/>
        </p:nvSpPr>
        <p:spPr>
          <a:xfrm>
            <a:off x="637608" y="1324950"/>
            <a:ext cx="773487" cy="35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44" b="1"/>
              <a:t>Document Flow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D606DD4-41E2-4279-8B9A-94DAB5113CA5}"/>
              </a:ext>
            </a:extLst>
          </p:cNvPr>
          <p:cNvSpPr txBox="1"/>
          <p:nvPr/>
        </p:nvSpPr>
        <p:spPr>
          <a:xfrm>
            <a:off x="1187958" y="1942263"/>
            <a:ext cx="1133151" cy="35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44" b="1"/>
              <a:t>Protocol Document</a:t>
            </a:r>
          </a:p>
        </p:txBody>
      </p:sp>
      <p:sp>
        <p:nvSpPr>
          <p:cNvPr id="289" name="Arc 288">
            <a:extLst>
              <a:ext uri="{FF2B5EF4-FFF2-40B4-BE49-F238E27FC236}">
                <a16:creationId xmlns:a16="http://schemas.microsoft.com/office/drawing/2014/main" id="{33EA4C34-24EB-43FC-9CA1-1222986B0B34}"/>
              </a:ext>
            </a:extLst>
          </p:cNvPr>
          <p:cNvSpPr/>
          <p:nvPr/>
        </p:nvSpPr>
        <p:spPr>
          <a:xfrm rot="16019645" flipH="1">
            <a:off x="296097" y="2545534"/>
            <a:ext cx="1940013" cy="1267876"/>
          </a:xfrm>
          <a:prstGeom prst="arc">
            <a:avLst>
              <a:gd name="adj1" fmla="val 17111879"/>
              <a:gd name="adj2" fmla="val 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4B52948F-8C9E-4F4C-895D-C797DC77E9C4}"/>
              </a:ext>
            </a:extLst>
          </p:cNvPr>
          <p:cNvSpPr txBox="1"/>
          <p:nvPr/>
        </p:nvSpPr>
        <p:spPr>
          <a:xfrm>
            <a:off x="670183" y="4119731"/>
            <a:ext cx="773487" cy="35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44" b="1"/>
              <a:t>Digital</a:t>
            </a:r>
            <a:br>
              <a:rPr lang="en-US" sz="844" b="1"/>
            </a:br>
            <a:r>
              <a:rPr lang="en-US" sz="844" b="1"/>
              <a:t> Flow</a:t>
            </a:r>
          </a:p>
        </p:txBody>
      </p: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82E7CF14-915A-46F8-9B70-E5DAD3EAD17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73751" y="4049120"/>
            <a:ext cx="386149" cy="8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4" name="Graphic 293" descr="Head with gears with solid fill">
            <a:extLst>
              <a:ext uri="{FF2B5EF4-FFF2-40B4-BE49-F238E27FC236}">
                <a16:creationId xmlns:a16="http://schemas.microsoft.com/office/drawing/2014/main" id="{F26572B7-E5B2-454A-8460-245E182B4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2835891" y="2616343"/>
            <a:ext cx="591537" cy="521027"/>
          </a:xfrm>
          <a:prstGeom prst="rect">
            <a:avLst/>
          </a:prstGeom>
        </p:spPr>
      </p:pic>
      <p:cxnSp>
        <p:nvCxnSpPr>
          <p:cNvPr id="296" name="Connector: Curved 295">
            <a:extLst>
              <a:ext uri="{FF2B5EF4-FFF2-40B4-BE49-F238E27FC236}">
                <a16:creationId xmlns:a16="http://schemas.microsoft.com/office/drawing/2014/main" id="{0D541F22-43F1-4A00-ADA8-D14DC7C4E9F2}"/>
              </a:ext>
            </a:extLst>
          </p:cNvPr>
          <p:cNvCxnSpPr>
            <a:cxnSpLocks/>
            <a:stCxn id="33" idx="0"/>
          </p:cNvCxnSpPr>
          <p:nvPr/>
        </p:nvCxnSpPr>
        <p:spPr>
          <a:xfrm rot="16200000" flipV="1">
            <a:off x="4000143" y="2328026"/>
            <a:ext cx="265542" cy="1316038"/>
          </a:xfrm>
          <a:prstGeom prst="curvedConnector2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7" name="Connector: Curved 296">
            <a:extLst>
              <a:ext uri="{FF2B5EF4-FFF2-40B4-BE49-F238E27FC236}">
                <a16:creationId xmlns:a16="http://schemas.microsoft.com/office/drawing/2014/main" id="{72F3F2D4-147F-4F66-B3AC-136F37F5620A}"/>
              </a:ext>
            </a:extLst>
          </p:cNvPr>
          <p:cNvCxnSpPr>
            <a:cxnSpLocks/>
          </p:cNvCxnSpPr>
          <p:nvPr/>
        </p:nvCxnSpPr>
        <p:spPr>
          <a:xfrm rot="10800000">
            <a:off x="1089179" y="2635730"/>
            <a:ext cx="1696893" cy="247630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7" name="TextBox 306">
            <a:extLst>
              <a:ext uri="{FF2B5EF4-FFF2-40B4-BE49-F238E27FC236}">
                <a16:creationId xmlns:a16="http://schemas.microsoft.com/office/drawing/2014/main" id="{53E41D6A-14A0-4268-9E9E-CBAEB2DBE77F}"/>
              </a:ext>
            </a:extLst>
          </p:cNvPr>
          <p:cNvSpPr txBox="1"/>
          <p:nvPr/>
        </p:nvSpPr>
        <p:spPr>
          <a:xfrm rot="16200000">
            <a:off x="-525577" y="1643872"/>
            <a:ext cx="142870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6" b="1">
                <a:solidFill>
                  <a:schemeClr val="accent1"/>
                </a:solidFill>
              </a:rPr>
              <a:t>Today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54FE119-2699-4BF0-A98C-3AC9F57B4844}"/>
              </a:ext>
            </a:extLst>
          </p:cNvPr>
          <p:cNvSpPr txBox="1"/>
          <p:nvPr/>
        </p:nvSpPr>
        <p:spPr>
          <a:xfrm rot="16200000">
            <a:off x="-542558" y="3579866"/>
            <a:ext cx="142870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6" b="1">
                <a:solidFill>
                  <a:schemeClr val="accent1"/>
                </a:solidFill>
              </a:rPr>
              <a:t>Tomorrow</a:t>
            </a:r>
          </a:p>
        </p:txBody>
      </p:sp>
      <p:pic>
        <p:nvPicPr>
          <p:cNvPr id="316" name="Picture 315">
            <a:extLst>
              <a:ext uri="{FF2B5EF4-FFF2-40B4-BE49-F238E27FC236}">
                <a16:creationId xmlns:a16="http://schemas.microsoft.com/office/drawing/2014/main" id="{B2814975-6F9E-4BC6-A682-9EB88005CB80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2966310" y="3852092"/>
            <a:ext cx="1215580" cy="339346"/>
          </a:xfrm>
          <a:prstGeom prst="rect">
            <a:avLst/>
          </a:prstGeom>
        </p:spPr>
      </p:pic>
      <p:sp>
        <p:nvSpPr>
          <p:cNvPr id="335" name="Rectangle 334">
            <a:extLst>
              <a:ext uri="{FF2B5EF4-FFF2-40B4-BE49-F238E27FC236}">
                <a16:creationId xmlns:a16="http://schemas.microsoft.com/office/drawing/2014/main" id="{2E22069D-686F-4208-8251-5CD29C397B78}"/>
              </a:ext>
            </a:extLst>
          </p:cNvPr>
          <p:cNvSpPr/>
          <p:nvPr/>
        </p:nvSpPr>
        <p:spPr>
          <a:xfrm>
            <a:off x="3990623" y="3926147"/>
            <a:ext cx="2062606" cy="18456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6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45D9ACF-E140-4C68-B929-37907017086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63046" y="3938965"/>
            <a:ext cx="313397" cy="155150"/>
          </a:xfrm>
          <a:prstGeom prst="rect">
            <a:avLst/>
          </a:prstGeom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7476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3" cy="51435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628557" cy="51435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2D091-CACC-4AD3-404F-7827E5138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96800"/>
            <a:ext cx="2811750" cy="1119099"/>
          </a:xfrm>
        </p:spPr>
        <p:txBody>
          <a:bodyPr anchor="t"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Digital Data Flow </a:t>
            </a:r>
            <a:r>
              <a:rPr lang="en-GB" dirty="0">
                <a:solidFill>
                  <a:schemeClr val="bg1"/>
                </a:solidFill>
              </a:rPr>
              <a:t>Phase </a:t>
            </a:r>
            <a:r>
              <a:rPr lang="en-GB" b="1" dirty="0">
                <a:solidFill>
                  <a:schemeClr val="bg1"/>
                </a:solidFill>
              </a:rPr>
              <a:t>2 Overview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462B8E6-642F-407A-A2DC-5DA46782C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1714500"/>
            <a:ext cx="2811750" cy="2883600"/>
          </a:xfrm>
        </p:spPr>
        <p:txBody>
          <a:bodyPr>
            <a:normAutofit/>
          </a:bodyPr>
          <a:lstStyle/>
          <a:p>
            <a:r>
              <a:rPr lang="en-GB" sz="1600" dirty="0">
                <a:solidFill>
                  <a:schemeClr val="bg1">
                    <a:alpha val="60000"/>
                  </a:schemeClr>
                </a:solidFill>
              </a:rPr>
              <a:t>Enhancements/bug fixes from DDF Phase 1</a:t>
            </a:r>
          </a:p>
          <a:p>
            <a:r>
              <a:rPr lang="en-GB" sz="1600" dirty="0">
                <a:solidFill>
                  <a:schemeClr val="bg1">
                    <a:alpha val="60000"/>
                  </a:schemeClr>
                </a:solidFill>
              </a:rPr>
              <a:t>Use of Biomedical Concepts to facilitate EDC Automation</a:t>
            </a:r>
          </a:p>
          <a:p>
            <a:r>
              <a:rPr lang="en-GB" sz="1600" dirty="0">
                <a:solidFill>
                  <a:schemeClr val="bg1">
                    <a:alpha val="60000"/>
                  </a:schemeClr>
                </a:solidFill>
              </a:rPr>
              <a:t>Generate the </a:t>
            </a:r>
            <a:r>
              <a:rPr lang="en-GB" sz="1600" dirty="0" err="1">
                <a:solidFill>
                  <a:schemeClr val="bg1">
                    <a:alpha val="60000"/>
                  </a:schemeClr>
                </a:solidFill>
              </a:rPr>
              <a:t>TransCelerate</a:t>
            </a:r>
            <a:r>
              <a:rPr lang="en-GB" sz="1600" dirty="0">
                <a:solidFill>
                  <a:schemeClr val="bg1">
                    <a:alpha val="60000"/>
                  </a:schemeClr>
                </a:solidFill>
              </a:rPr>
              <a:t> Common Protocol Template</a:t>
            </a:r>
          </a:p>
          <a:p>
            <a:r>
              <a:rPr lang="en-GB" sz="1600" dirty="0">
                <a:solidFill>
                  <a:schemeClr val="bg1">
                    <a:alpha val="60000"/>
                  </a:schemeClr>
                </a:solidFill>
              </a:rPr>
              <a:t>Handle complex study designs</a:t>
            </a:r>
          </a:p>
          <a:p>
            <a:r>
              <a:rPr lang="en-GB" sz="1600" dirty="0">
                <a:solidFill>
                  <a:schemeClr val="bg1">
                    <a:alpha val="60000"/>
                  </a:schemeClr>
                </a:solidFill>
              </a:rPr>
              <a:t>Updates from </a:t>
            </a:r>
            <a:r>
              <a:rPr lang="en-GB" sz="1600" dirty="0" err="1">
                <a:solidFill>
                  <a:schemeClr val="bg1">
                    <a:alpha val="60000"/>
                  </a:schemeClr>
                </a:solidFill>
              </a:rPr>
              <a:t>Connectathon</a:t>
            </a:r>
            <a:r>
              <a:rPr lang="en-GB" sz="1600" dirty="0">
                <a:solidFill>
                  <a:schemeClr val="bg1">
                    <a:alpha val="60000"/>
                  </a:schemeClr>
                </a:solidFill>
              </a:rPr>
              <a:t> feedback</a:t>
            </a:r>
          </a:p>
          <a:p>
            <a:endParaRPr lang="en-GB" sz="1200" dirty="0">
              <a:solidFill>
                <a:schemeClr val="bg1">
                  <a:alpha val="60000"/>
                </a:schemeClr>
              </a:solidFill>
            </a:endParaRPr>
          </a:p>
          <a:p>
            <a:endParaRPr lang="en-GB" sz="1200" dirty="0">
              <a:solidFill>
                <a:schemeClr val="bg1">
                  <a:alpha val="60000"/>
                </a:schemeClr>
              </a:solidFill>
            </a:endParaRPr>
          </a:p>
          <a:p>
            <a:endParaRPr lang="en-GB" sz="1200" dirty="0">
              <a:solidFill>
                <a:schemeClr val="bg1">
                  <a:alpha val="60000"/>
                </a:schemeClr>
              </a:solidFill>
            </a:endParaRPr>
          </a:p>
          <a:p>
            <a:endParaRPr lang="en-GB" sz="1200" dirty="0">
              <a:solidFill>
                <a:schemeClr val="bg1">
                  <a:alpha val="60000"/>
                </a:schemeClr>
              </a:solidFill>
            </a:endParaRPr>
          </a:p>
          <a:p>
            <a:endParaRPr lang="en-GB" sz="12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0D0CB-7C80-BD59-FFB2-0728BF6F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688" y="482601"/>
            <a:ext cx="4329841" cy="41782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266F3-23C5-6DAA-2660-6D9BC211F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4105" y="4781759"/>
            <a:ext cx="794822" cy="25934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4FF9C4-EEBF-D24D-8A4E-C0B9CCE3F975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23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6869-DE14-F348-ABEE-8D1714E6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CDISC Real World Data Resources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1F0BA2F-9C53-414C-83E9-8BF7085B4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7796898"/>
              </p:ext>
            </p:extLst>
          </p:nvPr>
        </p:nvGraphicFramePr>
        <p:xfrm>
          <a:off x="457200" y="865840"/>
          <a:ext cx="6433119" cy="3521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4A8F-855E-01EA-8F3F-119AF9EC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80691-27A3-1611-E8F0-F692B017D98F}"/>
              </a:ext>
            </a:extLst>
          </p:cNvPr>
          <p:cNvSpPr txBox="1"/>
          <p:nvPr/>
        </p:nvSpPr>
        <p:spPr>
          <a:xfrm>
            <a:off x="6112994" y="1319602"/>
            <a:ext cx="2996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Collaborations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Vulcan FHIR Accelerator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Droice</a:t>
            </a:r>
            <a:r>
              <a:rPr lang="en-US" dirty="0"/>
              <a:t>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IMI Dragon</a:t>
            </a:r>
          </a:p>
        </p:txBody>
      </p:sp>
    </p:spTree>
    <p:extLst>
      <p:ext uri="{BB962C8B-B14F-4D97-AF65-F5344CB8AC3E}">
        <p14:creationId xmlns:p14="http://schemas.microsoft.com/office/powerpoint/2010/main" val="302119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174E-3714-4637-8874-FCA23501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CDISC BASIC: Lowering Barriers to Using CDISC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2F023C3-4AE7-133F-1808-10787675CE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0100" y="1111250"/>
          <a:ext cx="7886700" cy="3521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62967-96F5-47C7-A6B2-F84D2D20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5C27F-A462-49D2-B16B-A241F7CFA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CDISC 2022 US Interchange | #CDISCUS #ClearDataClearImpact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36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CF93B5-B0C3-32A3-8F54-B8F15D64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80" y="67698"/>
            <a:ext cx="7886700" cy="850124"/>
          </a:xfrm>
        </p:spPr>
        <p:txBody>
          <a:bodyPr>
            <a:normAutofit/>
          </a:bodyPr>
          <a:lstStyle/>
          <a:p>
            <a:r>
              <a:rPr lang="en-US" dirty="0"/>
              <a:t>Analysis Results Standards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74F15B7D-8E26-17AD-4191-15FDF4E671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5180" y="118237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978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7E9D4-EE4E-6544-A912-047F2F8E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Results Standard: Shifting the Paradigm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F8B3411B-E775-C14E-847D-366176E40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134" y="940835"/>
            <a:ext cx="2486192" cy="1473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079FC-F804-5740-BB65-DC2E2395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911832"/>
            <a:ext cx="2662261" cy="1589147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0012924-BC15-4948-B866-088C83A582A4}"/>
              </a:ext>
            </a:extLst>
          </p:cNvPr>
          <p:cNvSpPr/>
          <p:nvPr/>
        </p:nvSpPr>
        <p:spPr>
          <a:xfrm>
            <a:off x="3595278" y="1476413"/>
            <a:ext cx="926263" cy="357761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2C5C7-E7A9-6249-9345-F43618ABEA83}"/>
              </a:ext>
            </a:extLst>
          </p:cNvPr>
          <p:cNvSpPr txBox="1"/>
          <p:nvPr/>
        </p:nvSpPr>
        <p:spPr>
          <a:xfrm>
            <a:off x="1572609" y="2440201"/>
            <a:ext cx="1207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ADaM Dataset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9F04DE-D952-A64A-8D26-A8001DD1F436}"/>
              </a:ext>
            </a:extLst>
          </p:cNvPr>
          <p:cNvSpPr txBox="1"/>
          <p:nvPr/>
        </p:nvSpPr>
        <p:spPr>
          <a:xfrm>
            <a:off x="1253279" y="4552715"/>
            <a:ext cx="234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Analysis Results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82E88-35ED-0A45-BF9E-869D6818FBA7}"/>
              </a:ext>
            </a:extLst>
          </p:cNvPr>
          <p:cNvSpPr txBox="1"/>
          <p:nvPr/>
        </p:nvSpPr>
        <p:spPr>
          <a:xfrm>
            <a:off x="3595278" y="2578700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Automation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3AD959-80FC-4801-BA41-936207ED26B4}"/>
              </a:ext>
            </a:extLst>
          </p:cNvPr>
          <p:cNvGrpSpPr/>
          <p:nvPr/>
        </p:nvGrpSpPr>
        <p:grpSpPr>
          <a:xfrm>
            <a:off x="4710610" y="922907"/>
            <a:ext cx="4064224" cy="1473498"/>
            <a:chOff x="4406712" y="625229"/>
            <a:chExt cx="4169664" cy="1563529"/>
          </a:xfrm>
        </p:grpSpPr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7F275ED5-6D63-0049-8BF2-35471BE3C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31137" b="8798"/>
            <a:stretch/>
          </p:blipFill>
          <p:spPr>
            <a:xfrm>
              <a:off x="4411475" y="625229"/>
              <a:ext cx="4161400" cy="11887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787C10-EA45-43FB-9F9F-99050A088DF2}"/>
                </a:ext>
              </a:extLst>
            </p:cNvPr>
            <p:cNvSpPr txBox="1"/>
            <p:nvPr/>
          </p:nvSpPr>
          <p:spPr>
            <a:xfrm>
              <a:off x="4406712" y="1819426"/>
              <a:ext cx="4169664" cy="36933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9821E4-C779-D942-BD28-216096715811}"/>
                </a:ext>
              </a:extLst>
            </p:cNvPr>
            <p:cNvSpPr txBox="1"/>
            <p:nvPr/>
          </p:nvSpPr>
          <p:spPr>
            <a:xfrm>
              <a:off x="5615608" y="1546252"/>
              <a:ext cx="2921637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/>
                <a:t>ARM v1</a:t>
              </a:r>
            </a:p>
            <a:p>
              <a:pPr algn="r"/>
              <a:endParaRPr lang="en-US" sz="1000" dirty="0"/>
            </a:p>
            <a:p>
              <a:pPr algn="r"/>
              <a:r>
                <a:rPr lang="en-US" sz="1000" dirty="0">
                  <a:solidFill>
                    <a:srgbClr val="C00000"/>
                  </a:solidFill>
                </a:rPr>
                <a:t>ARM Extension Technical Specification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393116-C192-4F0D-9C6B-6BE57674726F}"/>
                </a:ext>
              </a:extLst>
            </p:cNvPr>
            <p:cNvSpPr txBox="1"/>
            <p:nvPr/>
          </p:nvSpPr>
          <p:spPr>
            <a:xfrm>
              <a:off x="4524375" y="1826751"/>
              <a:ext cx="1200418" cy="360492"/>
            </a:xfrm>
            <a:prstGeom prst="rect">
              <a:avLst/>
            </a:prstGeom>
            <a:solidFill>
              <a:srgbClr val="FFEBEB"/>
            </a:solidFill>
          </p:spPr>
          <p:txBody>
            <a:bodyPr wrap="square" rtlCol="0">
              <a:spAutoFit/>
            </a:bodyPr>
            <a:lstStyle/>
            <a:p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Bent Arrow 11">
            <a:extLst>
              <a:ext uri="{FF2B5EF4-FFF2-40B4-BE49-F238E27FC236}">
                <a16:creationId xmlns:a16="http://schemas.microsoft.com/office/drawing/2014/main" id="{96725DA6-C213-4E7A-3BDC-F6534EA353F7}"/>
              </a:ext>
            </a:extLst>
          </p:cNvPr>
          <p:cNvSpPr/>
          <p:nvPr/>
        </p:nvSpPr>
        <p:spPr>
          <a:xfrm rot="10800000">
            <a:off x="3609808" y="2999668"/>
            <a:ext cx="778815" cy="914400"/>
          </a:xfrm>
          <a:prstGeom prst="ben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925372-49A5-9583-A679-9ED770AFF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673" y="2794662"/>
            <a:ext cx="2929203" cy="17596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Bent Arrow 22">
            <a:extLst>
              <a:ext uri="{FF2B5EF4-FFF2-40B4-BE49-F238E27FC236}">
                <a16:creationId xmlns:a16="http://schemas.microsoft.com/office/drawing/2014/main" id="{C0223B41-D656-2F36-FA71-8C4921051ACB}"/>
              </a:ext>
            </a:extLst>
          </p:cNvPr>
          <p:cNvSpPr/>
          <p:nvPr/>
        </p:nvSpPr>
        <p:spPr>
          <a:xfrm rot="10800000" flipH="1">
            <a:off x="4194007" y="3006571"/>
            <a:ext cx="778815" cy="914400"/>
          </a:xfrm>
          <a:prstGeom prst="ben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8F33C3-30B1-BF06-6C69-F5FC88B5E352}"/>
              </a:ext>
            </a:extLst>
          </p:cNvPr>
          <p:cNvSpPr txBox="1"/>
          <p:nvPr/>
        </p:nvSpPr>
        <p:spPr>
          <a:xfrm>
            <a:off x="3932543" y="4090225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Reuse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3C5AAF-5DD4-D32C-0BFB-5E716098A433}"/>
              </a:ext>
            </a:extLst>
          </p:cNvPr>
          <p:cNvSpPr txBox="1"/>
          <p:nvPr/>
        </p:nvSpPr>
        <p:spPr>
          <a:xfrm>
            <a:off x="5647274" y="4570404"/>
            <a:ext cx="234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Display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85005C-95F2-554D-7AB6-9C00091BAFF5}"/>
              </a:ext>
            </a:extLst>
          </p:cNvPr>
          <p:cNvSpPr txBox="1"/>
          <p:nvPr/>
        </p:nvSpPr>
        <p:spPr>
          <a:xfrm>
            <a:off x="3744330" y="4383438"/>
            <a:ext cx="131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</a:rPr>
              <a:t>Traceability</a:t>
            </a:r>
          </a:p>
        </p:txBody>
      </p:sp>
    </p:spTree>
    <p:extLst>
      <p:ext uri="{BB962C8B-B14F-4D97-AF65-F5344CB8AC3E}">
        <p14:creationId xmlns:p14="http://schemas.microsoft.com/office/powerpoint/2010/main" val="107156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951C-28EA-8440-93C2-22517927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F8973-D4CB-2442-AB5F-340D00FFF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6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AB66-227C-50D1-3822-5D85A9A7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64" y="273845"/>
            <a:ext cx="6887725" cy="2101242"/>
          </a:xfrm>
        </p:spPr>
        <p:txBody>
          <a:bodyPr/>
          <a:lstStyle/>
          <a:p>
            <a:r>
              <a:rPr lang="en-US" dirty="0"/>
              <a:t>Additional CDISC Initiatives and Collaborations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D9F2-C6C6-26F8-1FD9-3537FBC3F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59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4102-64F8-CB25-3984-B9934A7D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4443"/>
            <a:ext cx="6533999" cy="994172"/>
          </a:xfrm>
        </p:spPr>
        <p:txBody>
          <a:bodyPr>
            <a:normAutofit/>
          </a:bodyPr>
          <a:lstStyle/>
          <a:p>
            <a:r>
              <a:rPr lang="en-US" sz="2000" dirty="0"/>
              <a:t>Support for FDA Standard Safety Tables and Figures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5285C-FC1C-683C-210C-C0B98B3E8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845" y="921779"/>
            <a:ext cx="7464225" cy="3779530"/>
          </a:xfrm>
        </p:spPr>
        <p:txBody>
          <a:bodyPr anchor="ctr">
            <a:noAutofit/>
          </a:bodyPr>
          <a:lstStyle/>
          <a:p>
            <a:pPr>
              <a:buClr>
                <a:schemeClr val="accent3"/>
              </a:buClr>
            </a:pPr>
            <a:r>
              <a:rPr lang="en-US" dirty="0"/>
              <a:t>Formal model that describes analysis results metadata </a:t>
            </a:r>
          </a:p>
          <a:p>
            <a:pPr>
              <a:buClr>
                <a:schemeClr val="accent3"/>
              </a:buClr>
            </a:pPr>
            <a:endParaRPr lang="en-US" dirty="0"/>
          </a:p>
          <a:p>
            <a:pPr>
              <a:buClr>
                <a:schemeClr val="accent3"/>
              </a:buClr>
            </a:pPr>
            <a:r>
              <a:rPr lang="en-US" dirty="0"/>
              <a:t>For a selection of FDA tables and figures, create packages containing</a:t>
            </a:r>
          </a:p>
          <a:p>
            <a:pPr lvl="1">
              <a:lnSpc>
                <a:spcPct val="150000"/>
              </a:lnSpc>
              <a:buClr>
                <a:schemeClr val="accent2">
                  <a:lumMod val="75000"/>
                </a:schemeClr>
              </a:buClr>
            </a:pPr>
            <a:r>
              <a:rPr lang="en-US" sz="1600" dirty="0"/>
              <a:t>Machine readable displays</a:t>
            </a:r>
          </a:p>
          <a:p>
            <a:pPr lvl="1">
              <a:lnSpc>
                <a:spcPct val="150000"/>
              </a:lnSpc>
              <a:buClr>
                <a:schemeClr val="accent2">
                  <a:lumMod val="75000"/>
                </a:schemeClr>
              </a:buClr>
            </a:pPr>
            <a:r>
              <a:rPr lang="en-US" sz="1600" dirty="0"/>
              <a:t>Associated analysis results metadata </a:t>
            </a:r>
          </a:p>
          <a:p>
            <a:pPr lvl="1">
              <a:lnSpc>
                <a:spcPct val="150000"/>
              </a:lnSpc>
              <a:buClr>
                <a:schemeClr val="accent2">
                  <a:lumMod val="75000"/>
                </a:schemeClr>
              </a:buClr>
            </a:pPr>
            <a:r>
              <a:rPr lang="en-US" sz="1600" dirty="0"/>
              <a:t>Analysis results dataset examples</a:t>
            </a:r>
          </a:p>
          <a:p>
            <a:pPr lvl="1">
              <a:lnSpc>
                <a:spcPct val="150000"/>
              </a:lnSpc>
              <a:buClr>
                <a:schemeClr val="accent2">
                  <a:lumMod val="75000"/>
                </a:schemeClr>
              </a:buClr>
            </a:pPr>
            <a:r>
              <a:rPr lang="en-US" sz="1600" dirty="0"/>
              <a:t>Underlying ADaM datasets </a:t>
            </a:r>
          </a:p>
          <a:p>
            <a:pPr>
              <a:buClr>
                <a:schemeClr val="accent3"/>
              </a:buClr>
            </a:pPr>
            <a:endParaRPr lang="en-US" dirty="0"/>
          </a:p>
          <a:p>
            <a:pPr>
              <a:buClr>
                <a:schemeClr val="accent3"/>
              </a:buClr>
            </a:pPr>
            <a:r>
              <a:rPr lang="en-US" dirty="0"/>
              <a:t>Make packages freely available</a:t>
            </a:r>
          </a:p>
        </p:txBody>
      </p:sp>
      <p:pic>
        <p:nvPicPr>
          <p:cNvPr id="4" name="Content Placeholder 4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1C2990AD-7376-D458-413A-63B14418E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76" y="2219355"/>
            <a:ext cx="2971725" cy="268506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05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BD9D-358D-41E2-B042-822D7FCE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02393"/>
            <a:ext cx="7886700" cy="994172"/>
          </a:xfrm>
        </p:spPr>
        <p:txBody>
          <a:bodyPr/>
          <a:lstStyle/>
          <a:p>
            <a:r>
              <a:rPr lang="en-US" dirty="0"/>
              <a:t>Analysis Results Desired Future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E2C6-AA5C-4E1C-BE7C-107B6F789C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100" y="1111250"/>
            <a:ext cx="3971925" cy="3521473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1200"/>
              </a:spcBef>
            </a:pPr>
            <a:r>
              <a:rPr lang="en-US" dirty="0"/>
              <a:t>Formal model for describing analyses and results as data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Facilitate automated generation of results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From static to machine readable results</a:t>
            </a:r>
          </a:p>
          <a:p>
            <a:pPr marL="285750" indent="-285750">
              <a:spcBef>
                <a:spcPts val="1200"/>
              </a:spcBef>
            </a:pPr>
            <a:r>
              <a:rPr lang="en-US" dirty="0"/>
              <a:t>Improved navigation and reusability of analyses and results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AF8E4-3D47-425F-999B-3B4B0198C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111250"/>
            <a:ext cx="3724275" cy="35214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Support storage, access, processing and reproducibility of results 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Traceability to Protocol/SAP and to input ADaM data 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Open-source tools to design, specify, build and generate analysis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5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7C76-249D-45AC-A985-C7CDCEC1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CDISC Big Picture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511AE0D-32DE-41F3-B5B5-5CF9F21B11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0100" y="921907"/>
          <a:ext cx="7886700" cy="41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03AFA2-1FC2-43FB-98BA-FE4FEA193304}"/>
              </a:ext>
            </a:extLst>
          </p:cNvPr>
          <p:cNvSpPr txBox="1"/>
          <p:nvPr/>
        </p:nvSpPr>
        <p:spPr>
          <a:xfrm>
            <a:off x="3916941" y="4109038"/>
            <a:ext cx="1633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IT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81255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D075C6-8B9E-4061-866F-6FC2018538B5}"/>
              </a:ext>
            </a:extLst>
          </p:cNvPr>
          <p:cNvSpPr/>
          <p:nvPr/>
        </p:nvSpPr>
        <p:spPr>
          <a:xfrm>
            <a:off x="589280" y="4419600"/>
            <a:ext cx="1554480" cy="67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BDB7E-30E3-0910-AFC7-5164E644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CORE Rule Count by Standard/Version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4681307-37CB-A6F2-4BE6-0DAC00FF4F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34628" y="867062"/>
          <a:ext cx="6994971" cy="235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7753">
                  <a:extLst>
                    <a:ext uri="{9D8B030D-6E8A-4147-A177-3AD203B41FA5}">
                      <a16:colId xmlns:a16="http://schemas.microsoft.com/office/drawing/2014/main" val="1266397662"/>
                    </a:ext>
                  </a:extLst>
                </a:gridCol>
                <a:gridCol w="3707218">
                  <a:extLst>
                    <a:ext uri="{9D8B030D-6E8A-4147-A177-3AD203B41FA5}">
                      <a16:colId xmlns:a16="http://schemas.microsoft.com/office/drawing/2014/main" val="879714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Foundational 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Rule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36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SDTMIG v3.4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336 fully executable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445 total rules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3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SDTMIG v3.2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416 total rules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7159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SDTMIG v3.3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450 total rules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747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SENDIG v3.1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303 total rules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23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ADaMIG v1.3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595 total rules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05702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3EA7B34F-94B6-1962-90CA-14F84363BBCF}"/>
              </a:ext>
            </a:extLst>
          </p:cNvPr>
          <p:cNvGraphicFramePr>
            <a:graphicFrameLocks/>
          </p:cNvGraphicFramePr>
          <p:nvPr/>
        </p:nvGraphicFramePr>
        <p:xfrm>
          <a:off x="1234629" y="3224182"/>
          <a:ext cx="6994970" cy="1571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202">
                  <a:extLst>
                    <a:ext uri="{9D8B030D-6E8A-4147-A177-3AD203B41FA5}">
                      <a16:colId xmlns:a16="http://schemas.microsoft.com/office/drawing/2014/main" val="1266397662"/>
                    </a:ext>
                  </a:extLst>
                </a:gridCol>
                <a:gridCol w="3692768">
                  <a:extLst>
                    <a:ext uri="{9D8B030D-6E8A-4147-A177-3AD203B41FA5}">
                      <a16:colId xmlns:a16="http://schemas.microsoft.com/office/drawing/2014/main" val="194250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Other Rules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endParaRPr lang="en-US" sz="135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37663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Regulatory Rules FDA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SDTMIG (3.3/3.2) 186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SENDIG (3.0/3.1) 175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330333"/>
                  </a:ext>
                </a:extLst>
              </a:tr>
              <a:tr h="32702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Regulatory Rules PMDA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be analyzed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59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Define-XML Cross-Check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Definitions are being generated (±172)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02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21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onitor outline">
            <a:extLst>
              <a:ext uri="{FF2B5EF4-FFF2-40B4-BE49-F238E27FC236}">
                <a16:creationId xmlns:a16="http://schemas.microsoft.com/office/drawing/2014/main" id="{69CC4955-47A9-B640-889D-C40967A00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2442" y="1789532"/>
            <a:ext cx="2100235" cy="2100235"/>
          </a:xfrm>
          <a:prstGeom prst="rect">
            <a:avLst/>
          </a:prstGeom>
          <a:effectLst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501E457-49EF-6E46-977A-8E5E91C4CE32}"/>
              </a:ext>
            </a:extLst>
          </p:cNvPr>
          <p:cNvSpPr/>
          <p:nvPr/>
        </p:nvSpPr>
        <p:spPr>
          <a:xfrm>
            <a:off x="7078729" y="273609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eCRF Portal</a:t>
            </a: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6D814C6D-BAA7-5F46-8764-E8FD38CB9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759"/>
          <a:stretch/>
        </p:blipFill>
        <p:spPr>
          <a:xfrm>
            <a:off x="7078729" y="2282008"/>
            <a:ext cx="1387340" cy="5022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7BED1F-2C42-FD88-CCAA-465F2F6E69E7}"/>
              </a:ext>
            </a:extLst>
          </p:cNvPr>
          <p:cNvSpPr/>
          <p:nvPr/>
        </p:nvSpPr>
        <p:spPr>
          <a:xfrm>
            <a:off x="670560" y="4663131"/>
            <a:ext cx="985520" cy="335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30C0D3-375F-EC4C-B750-A8361A93C0CD}"/>
              </a:ext>
            </a:extLst>
          </p:cNvPr>
          <p:cNvSpPr/>
          <p:nvPr/>
        </p:nvSpPr>
        <p:spPr>
          <a:xfrm>
            <a:off x="800100" y="899987"/>
            <a:ext cx="6982460" cy="4143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The eCRF Portal provides machine readable eCRFs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Visual representation of CRF layout with CDASH annotations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Machine-readable ODM format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Includes CRFs from: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CDASH Implementation Guide v2.1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Crohn’s Disease Therapeutic Area User Guide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Upcoming – COVID-19 Therapeutic Area User Guide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54 eCRFs to date (Oct 2022)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Formedix offers the </a:t>
            </a:r>
            <a:r>
              <a:rPr lang="en-US" sz="1900" dirty="0" err="1"/>
              <a:t>Ryze</a:t>
            </a:r>
            <a:r>
              <a:rPr lang="en-US" sz="1900" dirty="0"/>
              <a:t> platform at no cost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Used as a base to create </a:t>
            </a:r>
            <a:r>
              <a:rPr lang="en-US" sz="1900" dirty="0" err="1"/>
              <a:t>OpenClinica</a:t>
            </a:r>
            <a:r>
              <a:rPr lang="en-US" sz="1900" dirty="0"/>
              <a:t> and </a:t>
            </a:r>
            <a:r>
              <a:rPr lang="en-US" sz="1900" dirty="0" err="1"/>
              <a:t>REDCap</a:t>
            </a:r>
            <a:r>
              <a:rPr lang="en-US" sz="1900" dirty="0"/>
              <a:t> CRFs 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3F06092-DDFD-2B2A-C844-25DC83EE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423" y="120650"/>
            <a:ext cx="7995221" cy="744164"/>
          </a:xfrm>
        </p:spPr>
        <p:txBody>
          <a:bodyPr>
            <a:normAutofit/>
          </a:bodyPr>
          <a:lstStyle/>
          <a:p>
            <a:r>
              <a:rPr lang="en-US" sz="2400" dirty="0"/>
              <a:t>CDISC eCRF PORTAL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61A2A0-77C6-CDE2-45C1-650DFB6A2FA9}"/>
              </a:ext>
            </a:extLst>
          </p:cNvPr>
          <p:cNvSpPr txBox="1"/>
          <p:nvPr/>
        </p:nvSpPr>
        <p:spPr>
          <a:xfrm>
            <a:off x="-356260" y="12231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7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1C15AF4F-4101-44AB-BD56-01AF72D952C7}"/>
              </a:ext>
            </a:extLst>
          </p:cNvPr>
          <p:cNvGraphicFramePr/>
          <p:nvPr/>
        </p:nvGraphicFramePr>
        <p:xfrm>
          <a:off x="677785" y="1673618"/>
          <a:ext cx="8009016" cy="3169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1E4BB3-BA0A-4523-8BAC-0453AE1C911C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3659192"/>
            <a:ext cx="1117600" cy="845610"/>
          </a:xfrm>
          <a:prstGeom prst="line">
            <a:avLst/>
          </a:prstGeom>
          <a:ln>
            <a:solidFill>
              <a:srgbClr val="553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15FE36-154E-4A55-B356-301FB825BDD3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3396197"/>
            <a:ext cx="1447800" cy="262995"/>
          </a:xfrm>
          <a:prstGeom prst="line">
            <a:avLst/>
          </a:prstGeom>
          <a:ln>
            <a:solidFill>
              <a:srgbClr val="2958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829F50-8581-42AD-95F2-5A9E1D133533}"/>
              </a:ext>
            </a:extLst>
          </p:cNvPr>
          <p:cNvCxnSpPr>
            <a:cxnSpLocks/>
          </p:cNvCxnSpPr>
          <p:nvPr/>
        </p:nvCxnSpPr>
        <p:spPr>
          <a:xfrm flipH="1">
            <a:off x="2895600" y="2868618"/>
            <a:ext cx="1464734" cy="281517"/>
          </a:xfrm>
          <a:prstGeom prst="line">
            <a:avLst/>
          </a:prstGeom>
          <a:ln>
            <a:solidFill>
              <a:srgbClr val="1EAE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EF3500-956A-4A4F-8530-D94ADCCB4C0A}"/>
              </a:ext>
            </a:extLst>
          </p:cNvPr>
          <p:cNvCxnSpPr/>
          <p:nvPr/>
        </p:nvCxnSpPr>
        <p:spPr>
          <a:xfrm flipH="1">
            <a:off x="2743200" y="2193401"/>
            <a:ext cx="1371600" cy="675217"/>
          </a:xfrm>
          <a:prstGeom prst="line">
            <a:avLst/>
          </a:prstGeom>
          <a:ln>
            <a:solidFill>
              <a:srgbClr val="50CC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5B1BFA4-5910-4880-AF72-BA6B7DDD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382" y="1"/>
            <a:ext cx="6049417" cy="719666"/>
          </a:xfrm>
        </p:spPr>
        <p:txBody>
          <a:bodyPr/>
          <a:lstStyle/>
          <a:p>
            <a:r>
              <a:rPr lang="en-US" dirty="0"/>
              <a:t>: An IMI-Funded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347B7-825F-473E-853D-EC714A66B173}"/>
              </a:ext>
            </a:extLst>
          </p:cNvPr>
          <p:cNvSpPr txBox="1"/>
          <p:nvPr/>
        </p:nvSpPr>
        <p:spPr>
          <a:xfrm>
            <a:off x="872069" y="719667"/>
            <a:ext cx="76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 AI-enhanced tools </a:t>
            </a:r>
            <a:r>
              <a:rPr lang="en-US" dirty="0">
                <a:solidFill>
                  <a:schemeClr val="bg1"/>
                </a:solidFill>
              </a:rPr>
              <a:t>for evaluating COVID patients’ </a:t>
            </a:r>
            <a:r>
              <a:rPr lang="en-US" i="1" dirty="0">
                <a:solidFill>
                  <a:schemeClr val="bg1"/>
                </a:solidFill>
              </a:rPr>
              <a:t>CT scans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i="1" dirty="0">
                <a:solidFill>
                  <a:schemeClr val="bg1"/>
                </a:solidFill>
              </a:rPr>
              <a:t>clinical data </a:t>
            </a:r>
            <a:r>
              <a:rPr lang="en-US" dirty="0">
                <a:solidFill>
                  <a:schemeClr val="bg1"/>
                </a:solidFill>
              </a:rPr>
              <a:t>to provide accurate diagnoses and predict patient outcome.  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9ED64676-CED7-473F-9D1C-D17B031ED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111457"/>
            <a:ext cx="1837283" cy="48582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C95DF6-3741-4715-BEF1-1517E3033379}"/>
              </a:ext>
            </a:extLst>
          </p:cNvPr>
          <p:cNvSpPr txBox="1"/>
          <p:nvPr/>
        </p:nvSpPr>
        <p:spPr>
          <a:xfrm>
            <a:off x="872069" y="719667"/>
            <a:ext cx="76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4678"/>
                </a:solidFill>
              </a:rPr>
              <a:t>Develop AI-enhanced tools </a:t>
            </a:r>
            <a:r>
              <a:rPr lang="en-US" dirty="0"/>
              <a:t>for evaluating COVID patients’ </a:t>
            </a:r>
            <a:r>
              <a:rPr lang="en-US" i="1" dirty="0"/>
              <a:t>CT scans </a:t>
            </a:r>
            <a:r>
              <a:rPr lang="en-US" dirty="0"/>
              <a:t>and </a:t>
            </a:r>
            <a:r>
              <a:rPr lang="en-US" i="1" dirty="0"/>
              <a:t>clinical data </a:t>
            </a:r>
            <a:r>
              <a:rPr lang="en-US" dirty="0">
                <a:solidFill>
                  <a:schemeClr val="bg1"/>
                </a:solidFill>
              </a:rPr>
              <a:t>to provide accurate diagnoses and predict patient outcome.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A66F1B-EFE6-421C-AB42-36D2387A5050}"/>
              </a:ext>
            </a:extLst>
          </p:cNvPr>
          <p:cNvSpPr txBox="1"/>
          <p:nvPr/>
        </p:nvSpPr>
        <p:spPr>
          <a:xfrm>
            <a:off x="872069" y="719667"/>
            <a:ext cx="766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34678"/>
                </a:solidFill>
              </a:rPr>
              <a:t>Develop AI-enhanced tools for evaluating COVID patients’ </a:t>
            </a:r>
            <a:r>
              <a:rPr lang="en-US" i="1" dirty="0">
                <a:solidFill>
                  <a:srgbClr val="134678"/>
                </a:solidFill>
              </a:rPr>
              <a:t>CT scans </a:t>
            </a:r>
            <a:r>
              <a:rPr lang="en-US" dirty="0">
                <a:solidFill>
                  <a:srgbClr val="134678"/>
                </a:solidFill>
              </a:rPr>
              <a:t>and </a:t>
            </a:r>
            <a:r>
              <a:rPr lang="en-US" i="1" dirty="0">
                <a:solidFill>
                  <a:srgbClr val="134678"/>
                </a:solidFill>
              </a:rPr>
              <a:t>clinical data </a:t>
            </a:r>
            <a:r>
              <a:rPr lang="en-US" dirty="0">
                <a:solidFill>
                  <a:srgbClr val="134678"/>
                </a:solidFill>
              </a:rPr>
              <a:t>to provide accurate diagnoses and predict patient outcome. 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AD8DBA-F2F6-4B74-B50F-139B2F01E757}"/>
              </a:ext>
            </a:extLst>
          </p:cNvPr>
          <p:cNvGrpSpPr/>
          <p:nvPr/>
        </p:nvGrpSpPr>
        <p:grpSpPr>
          <a:xfrm>
            <a:off x="677785" y="1488387"/>
            <a:ext cx="2040462" cy="482452"/>
            <a:chOff x="618068" y="1365998"/>
            <a:chExt cx="2040462" cy="48245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602E2B9-F453-4FDB-B931-8CF5ECD0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7785" y="1448614"/>
              <a:ext cx="900730" cy="28904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F5DB93-7245-4FDC-B3DD-3AEA3F76767C}"/>
                </a:ext>
              </a:extLst>
            </p:cNvPr>
            <p:cNvSpPr txBox="1"/>
            <p:nvPr/>
          </p:nvSpPr>
          <p:spPr>
            <a:xfrm>
              <a:off x="1470896" y="1386785"/>
              <a:ext cx="1187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‘s Role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04C75F2-5EA1-4E19-ADFD-02E14D7366F1}"/>
                </a:ext>
              </a:extLst>
            </p:cNvPr>
            <p:cNvSpPr/>
            <p:nvPr/>
          </p:nvSpPr>
          <p:spPr>
            <a:xfrm>
              <a:off x="618068" y="1365998"/>
              <a:ext cx="1955800" cy="4824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11FFD-9DA6-FB38-B4F9-CCBD0AD1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2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AB9A172-B248-4BD7-80A5-C1951D7A6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graphicEl>
                                              <a:dgm id="{5AB9A172-B248-4BD7-80A5-C1951D7A64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36F7EC56-4EB5-4622-B5A6-640793D1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graphicEl>
                                              <a:dgm id="{36F7EC56-4EB5-4622-B5A6-640793D15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AC47426-9FE9-4D4B-ADE9-357CA1E4C0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>
                                            <p:graphicEl>
                                              <a:dgm id="{9AC47426-9FE9-4D4B-ADE9-357CA1E4C0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EB7F873-C6CF-4B0B-95C9-F7D326AFA2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graphicEl>
                                              <a:dgm id="{DEB7F873-C6CF-4B0B-95C9-F7D326AFA2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 bld="one"/>
        </p:bldSub>
      </p:bldGraphic>
      <p:bldP spid="8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B75DB3-F463-87C9-7595-934DC21CE5BA}"/>
              </a:ext>
            </a:extLst>
          </p:cNvPr>
          <p:cNvSpPr/>
          <p:nvPr/>
        </p:nvSpPr>
        <p:spPr>
          <a:xfrm>
            <a:off x="672575" y="4678370"/>
            <a:ext cx="1022084" cy="362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01199EC-F371-4DEE-B43B-987B9BD63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60" y="264266"/>
            <a:ext cx="5775164" cy="4874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CDISC Library Provides the Foundation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6029B0-6317-4267-8815-FE32122D8E6C}"/>
              </a:ext>
            </a:extLst>
          </p:cNvPr>
          <p:cNvGrpSpPr/>
          <p:nvPr/>
        </p:nvGrpSpPr>
        <p:grpSpPr>
          <a:xfrm>
            <a:off x="2085881" y="1268735"/>
            <a:ext cx="3461053" cy="1330016"/>
            <a:chOff x="2052997" y="925131"/>
            <a:chExt cx="3461053" cy="13300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6039E9-FC48-49D2-90BB-E703F880880C}"/>
                </a:ext>
              </a:extLst>
            </p:cNvPr>
            <p:cNvSpPr/>
            <p:nvPr/>
          </p:nvSpPr>
          <p:spPr>
            <a:xfrm>
              <a:off x="4479888" y="1512263"/>
              <a:ext cx="944880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900">
                  <a:solidFill>
                    <a:schemeClr val="bg2">
                      <a:lumMod val="25000"/>
                    </a:schemeClr>
                  </a:solidFill>
                </a:rPr>
                <a:t>Controlled Terminology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D2E623-4E23-4E20-81B5-EB5CE4248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97"/>
            <a:stretch/>
          </p:blipFill>
          <p:spPr>
            <a:xfrm>
              <a:off x="2900575" y="1281962"/>
              <a:ext cx="1404945" cy="50512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9AB2DA-C680-4613-8342-8421B8F321C8}"/>
                </a:ext>
              </a:extLst>
            </p:cNvPr>
            <p:cNvSpPr/>
            <p:nvPr/>
          </p:nvSpPr>
          <p:spPr>
            <a:xfrm>
              <a:off x="4485412" y="1088146"/>
              <a:ext cx="933831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25000"/>
                    </a:schemeClr>
                  </a:solidFill>
                </a:rPr>
                <a:t>Standards</a:t>
              </a:r>
            </a:p>
            <a:p>
              <a:r>
                <a:rPr lang="en-US" sz="900" dirty="0">
                  <a:solidFill>
                    <a:schemeClr val="bg2">
                      <a:lumMod val="25000"/>
                    </a:schemeClr>
                  </a:solidFill>
                </a:rPr>
                <a:t>Metadata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C2B9748-F8CF-4884-B693-30B913535212}"/>
                </a:ext>
              </a:extLst>
            </p:cNvPr>
            <p:cNvGrpSpPr/>
            <p:nvPr/>
          </p:nvGrpSpPr>
          <p:grpSpPr>
            <a:xfrm>
              <a:off x="2052997" y="925131"/>
              <a:ext cx="3461053" cy="1330016"/>
              <a:chOff x="4929604" y="1442668"/>
              <a:chExt cx="4614737" cy="1773355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E0DCF68-1692-44FB-87D7-0968040D435C}"/>
                  </a:ext>
                </a:extLst>
              </p:cNvPr>
              <p:cNvSpPr/>
              <p:nvPr/>
            </p:nvSpPr>
            <p:spPr>
              <a:xfrm>
                <a:off x="6457796" y="3035831"/>
                <a:ext cx="938564" cy="180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US" sz="1053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5B48FA-5E16-48FC-87E6-F1232C88A472}"/>
                  </a:ext>
                </a:extLst>
              </p:cNvPr>
              <p:cNvSpPr/>
              <p:nvPr/>
            </p:nvSpPr>
            <p:spPr>
              <a:xfrm>
                <a:off x="4929604" y="1442668"/>
                <a:ext cx="4614737" cy="1773353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en-US" sz="1053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050E2ED-51E1-44EB-AABA-2450F1CAC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1780" y="1770127"/>
                <a:ext cx="942639" cy="942639"/>
              </a:xfrm>
              <a:prstGeom prst="rect">
                <a:avLst/>
              </a:prstGeom>
              <a:ln w="9525">
                <a:noFill/>
              </a:ln>
            </p:spPr>
          </p:pic>
        </p:grp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4E17E96-F816-4ABB-B56A-36CC2AE0B261}"/>
              </a:ext>
            </a:extLst>
          </p:cNvPr>
          <p:cNvSpPr/>
          <p:nvPr/>
        </p:nvSpPr>
        <p:spPr>
          <a:xfrm>
            <a:off x="1019788" y="4460867"/>
            <a:ext cx="10247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Tables, Listings, and Figures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DA0E2F-D47E-4D65-8449-569F0BF93BC9}"/>
              </a:ext>
            </a:extLst>
          </p:cNvPr>
          <p:cNvSpPr/>
          <p:nvPr/>
        </p:nvSpPr>
        <p:spPr>
          <a:xfrm>
            <a:off x="3310419" y="4047946"/>
            <a:ext cx="11220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Derivations and Mappings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918418-5B48-4CFB-8671-0AEF6F344000}"/>
              </a:ext>
            </a:extLst>
          </p:cNvPr>
          <p:cNvSpPr/>
          <p:nvPr/>
        </p:nvSpPr>
        <p:spPr>
          <a:xfrm>
            <a:off x="3314081" y="3630619"/>
            <a:ext cx="111834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Dataset Specializations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22765-C9A5-4584-BFC7-9F0CDD65F296}"/>
              </a:ext>
            </a:extLst>
          </p:cNvPr>
          <p:cNvSpPr/>
          <p:nvPr/>
        </p:nvSpPr>
        <p:spPr>
          <a:xfrm>
            <a:off x="2222184" y="3629520"/>
            <a:ext cx="933831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>
                <a:solidFill>
                  <a:schemeClr val="bg2">
                    <a:lumMod val="25000"/>
                  </a:schemeClr>
                </a:solidFill>
              </a:rPr>
              <a:t>Codelist Subsets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E29DA5-A96E-4704-87B9-30CB3CD9ED08}"/>
              </a:ext>
            </a:extLst>
          </p:cNvPr>
          <p:cNvSpPr/>
          <p:nvPr/>
        </p:nvSpPr>
        <p:spPr>
          <a:xfrm>
            <a:off x="2222182" y="4460867"/>
            <a:ext cx="93383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QRS Metadata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E158A5-BC29-4C07-8ABC-3CD5BFBCB0AD}"/>
              </a:ext>
            </a:extLst>
          </p:cNvPr>
          <p:cNvSpPr/>
          <p:nvPr/>
        </p:nvSpPr>
        <p:spPr>
          <a:xfrm>
            <a:off x="1019788" y="4045743"/>
            <a:ext cx="10247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Analysis Results</a:t>
            </a:r>
          </a:p>
          <a:p>
            <a:pPr algn="ct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Standard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814238-0C49-4831-9E37-2FC745E0B820}"/>
              </a:ext>
            </a:extLst>
          </p:cNvPr>
          <p:cNvSpPr/>
          <p:nvPr/>
        </p:nvSpPr>
        <p:spPr>
          <a:xfrm>
            <a:off x="1019788" y="3630619"/>
            <a:ext cx="1024714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>
                <a:solidFill>
                  <a:schemeClr val="bg2">
                    <a:lumMod val="25000"/>
                  </a:schemeClr>
                </a:solidFill>
              </a:rPr>
              <a:t>Biomedical Concepts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C102A98-EF34-49A8-B9D9-483DEC54079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49534" y="2607976"/>
            <a:ext cx="982193" cy="959845"/>
          </a:xfrm>
          <a:prstGeom prst="bentConnector3">
            <a:avLst>
              <a:gd name="adj1" fmla="val 5497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245DA7A-F023-4230-82C3-D8FE9B2D0B30}"/>
              </a:ext>
            </a:extLst>
          </p:cNvPr>
          <p:cNvSpPr/>
          <p:nvPr/>
        </p:nvSpPr>
        <p:spPr>
          <a:xfrm>
            <a:off x="967239" y="3593790"/>
            <a:ext cx="1138029" cy="12907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C884C1-F115-48D9-BDC4-138D203F7F76}"/>
              </a:ext>
            </a:extLst>
          </p:cNvPr>
          <p:cNvSpPr/>
          <p:nvPr/>
        </p:nvSpPr>
        <p:spPr>
          <a:xfrm>
            <a:off x="3272833" y="3582444"/>
            <a:ext cx="1204485" cy="12907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FF0B159-C588-4889-9EFA-D2B9DC79271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36700" y="2107721"/>
            <a:ext cx="943054" cy="1951521"/>
          </a:xfrm>
          <a:prstGeom prst="bentConnector3">
            <a:avLst>
              <a:gd name="adj1" fmla="val 6207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FA8CE8A-4622-47DC-B5F0-F45FD9E0B425}"/>
              </a:ext>
            </a:extLst>
          </p:cNvPr>
          <p:cNvCxnSpPr/>
          <p:nvPr/>
        </p:nvCxnSpPr>
        <p:spPr>
          <a:xfrm flipV="1">
            <a:off x="3823131" y="2608801"/>
            <a:ext cx="0" cy="92879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17B74FF8-436A-4FA4-94F2-4FA96F4313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55702" y="2593629"/>
            <a:ext cx="987130" cy="1016173"/>
          </a:xfrm>
          <a:prstGeom prst="bentConnector3">
            <a:avLst>
              <a:gd name="adj1" fmla="val 5412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7151C43-0022-4CF9-97D2-F7FBB8204C8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26214" y="2014627"/>
            <a:ext cx="934536" cy="2126361"/>
          </a:xfrm>
          <a:prstGeom prst="bentConnector3">
            <a:avLst>
              <a:gd name="adj1" fmla="val 60446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245DA7A-F023-4230-82C3-D8FE9B2D0B30}"/>
              </a:ext>
            </a:extLst>
          </p:cNvPr>
          <p:cNvSpPr/>
          <p:nvPr/>
        </p:nvSpPr>
        <p:spPr>
          <a:xfrm>
            <a:off x="2166548" y="3585017"/>
            <a:ext cx="1045102" cy="12907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DC77E9-4F81-4359-828F-8E5F3007BB85}"/>
              </a:ext>
            </a:extLst>
          </p:cNvPr>
          <p:cNvSpPr/>
          <p:nvPr/>
        </p:nvSpPr>
        <p:spPr>
          <a:xfrm>
            <a:off x="2222183" y="4047946"/>
            <a:ext cx="9338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TAUG Metadata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DA0E2F-D47E-4D65-8449-569F0BF93BC9}"/>
              </a:ext>
            </a:extLst>
          </p:cNvPr>
          <p:cNvSpPr/>
          <p:nvPr/>
        </p:nvSpPr>
        <p:spPr>
          <a:xfrm>
            <a:off x="5865701" y="4030706"/>
            <a:ext cx="1122007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Draft Standards Metadata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918418-5B48-4CFB-8671-0AEF6F344000}"/>
              </a:ext>
            </a:extLst>
          </p:cNvPr>
          <p:cNvSpPr/>
          <p:nvPr/>
        </p:nvSpPr>
        <p:spPr>
          <a:xfrm>
            <a:off x="5869363" y="3613379"/>
            <a:ext cx="111834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Standards Mappings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C884C1-F115-48D9-BDC4-138D203F7F76}"/>
              </a:ext>
            </a:extLst>
          </p:cNvPr>
          <p:cNvSpPr/>
          <p:nvPr/>
        </p:nvSpPr>
        <p:spPr>
          <a:xfrm>
            <a:off x="5828115" y="3582444"/>
            <a:ext cx="1204485" cy="129335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DA0E2F-D47E-4D65-8449-569F0BF93BC9}"/>
              </a:ext>
            </a:extLst>
          </p:cNvPr>
          <p:cNvSpPr/>
          <p:nvPr/>
        </p:nvSpPr>
        <p:spPr>
          <a:xfrm>
            <a:off x="4588060" y="4036124"/>
            <a:ext cx="11220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Machine-readable Examples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B918418-5B48-4CFB-8671-0AEF6F344000}"/>
              </a:ext>
            </a:extLst>
          </p:cNvPr>
          <p:cNvSpPr/>
          <p:nvPr/>
        </p:nvSpPr>
        <p:spPr>
          <a:xfrm>
            <a:off x="4591722" y="3618797"/>
            <a:ext cx="111834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>
                <a:solidFill>
                  <a:schemeClr val="bg2">
                    <a:lumMod val="25000"/>
                  </a:schemeClr>
                </a:solidFill>
              </a:rPr>
              <a:t>Implementation Guide Text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C884C1-F115-48D9-BDC4-138D203F7F76}"/>
              </a:ext>
            </a:extLst>
          </p:cNvPr>
          <p:cNvSpPr/>
          <p:nvPr/>
        </p:nvSpPr>
        <p:spPr>
          <a:xfrm>
            <a:off x="4550474" y="3582444"/>
            <a:ext cx="1204485" cy="13051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918418-5B48-4CFB-8671-0AEF6F344000}"/>
              </a:ext>
            </a:extLst>
          </p:cNvPr>
          <p:cNvSpPr/>
          <p:nvPr/>
        </p:nvSpPr>
        <p:spPr>
          <a:xfrm>
            <a:off x="4591722" y="4463005"/>
            <a:ext cx="111834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CRF Collection</a:t>
            </a:r>
          </a:p>
          <a:p>
            <a:pPr algn="ctr"/>
            <a:endParaRPr 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B918418-5B48-4CFB-8671-0AEF6F344000}"/>
              </a:ext>
            </a:extLst>
          </p:cNvPr>
          <p:cNvSpPr/>
          <p:nvPr/>
        </p:nvSpPr>
        <p:spPr>
          <a:xfrm>
            <a:off x="5869913" y="4448033"/>
            <a:ext cx="111834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>
                <a:solidFill>
                  <a:schemeClr val="bg2">
                    <a:lumMod val="25000"/>
                  </a:schemeClr>
                </a:solidFill>
              </a:rPr>
              <a:t>Diff Content Between Versions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B910078-4D09-FB47-BAA2-47384747B4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4958" y="1418112"/>
            <a:ext cx="2643962" cy="1293357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5696C40-570B-7D41-AF05-AFF63045B780}"/>
              </a:ext>
            </a:extLst>
          </p:cNvPr>
          <p:cNvSpPr/>
          <p:nvPr/>
        </p:nvSpPr>
        <p:spPr>
          <a:xfrm>
            <a:off x="6067697" y="844355"/>
            <a:ext cx="2747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2"/>
                </a:solidFill>
              </a:rPr>
              <a:t>Software Applications Consume Standards Metadata via the API</a:t>
            </a:r>
          </a:p>
        </p:txBody>
      </p:sp>
      <p:cxnSp>
        <p:nvCxnSpPr>
          <p:cNvPr id="61" name="Connector: Elbow 32">
            <a:extLst>
              <a:ext uri="{FF2B5EF4-FFF2-40B4-BE49-F238E27FC236}">
                <a16:creationId xmlns:a16="http://schemas.microsoft.com/office/drawing/2014/main" id="{5DC1F876-0C17-634E-A209-AD608B1FA83A}"/>
              </a:ext>
            </a:extLst>
          </p:cNvPr>
          <p:cNvCxnSpPr>
            <a:cxnSpLocks/>
          </p:cNvCxnSpPr>
          <p:nvPr/>
        </p:nvCxnSpPr>
        <p:spPr>
          <a:xfrm>
            <a:off x="5779997" y="1933743"/>
            <a:ext cx="575400" cy="454928"/>
          </a:xfrm>
          <a:prstGeom prst="bentConnector3">
            <a:avLst>
              <a:gd name="adj1" fmla="val 50000"/>
            </a:avLst>
          </a:prstGeom>
          <a:ln w="25400">
            <a:solidFill>
              <a:srgbClr val="CC45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749091-40CB-4345-A942-2F0A651C82EB}"/>
              </a:ext>
            </a:extLst>
          </p:cNvPr>
          <p:cNvSpPr txBox="1"/>
          <p:nvPr/>
        </p:nvSpPr>
        <p:spPr>
          <a:xfrm>
            <a:off x="2533439" y="2292147"/>
            <a:ext cx="2660851" cy="27699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B112EF-F6FB-3A42-8BD8-9852F764B785}"/>
              </a:ext>
            </a:extLst>
          </p:cNvPr>
          <p:cNvSpPr txBox="1"/>
          <p:nvPr/>
        </p:nvSpPr>
        <p:spPr>
          <a:xfrm rot="16200000">
            <a:off x="5092392" y="1817517"/>
            <a:ext cx="1108595" cy="228925"/>
          </a:xfrm>
          <a:prstGeom prst="rect">
            <a:avLst/>
          </a:prstGeom>
          <a:solidFill>
            <a:schemeClr val="accent3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F626C74-B0C8-1D4C-A4BA-17C8BB6B3AC0}"/>
              </a:ext>
            </a:extLst>
          </p:cNvPr>
          <p:cNvSpPr txBox="1"/>
          <p:nvPr/>
        </p:nvSpPr>
        <p:spPr>
          <a:xfrm>
            <a:off x="1279292" y="3167274"/>
            <a:ext cx="5098103" cy="276999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Executable Conformance Rules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D45B6F-8801-A46C-AAF2-DA5254A2A7E7}"/>
              </a:ext>
            </a:extLst>
          </p:cNvPr>
          <p:cNvSpPr/>
          <p:nvPr/>
        </p:nvSpPr>
        <p:spPr>
          <a:xfrm>
            <a:off x="3321040" y="4460473"/>
            <a:ext cx="11220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Trial Master File Reference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D3C6C-F688-05E6-EEE1-67182DCD8D2F}"/>
              </a:ext>
            </a:extLst>
          </p:cNvPr>
          <p:cNvSpPr/>
          <p:nvPr/>
        </p:nvSpPr>
        <p:spPr>
          <a:xfrm>
            <a:off x="6147445" y="2788920"/>
            <a:ext cx="885155" cy="94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625E32-9029-4219-A71F-73AA63EB0424}"/>
              </a:ext>
            </a:extLst>
          </p:cNvPr>
          <p:cNvCxnSpPr>
            <a:cxnSpLocks/>
          </p:cNvCxnSpPr>
          <p:nvPr/>
        </p:nvCxnSpPr>
        <p:spPr>
          <a:xfrm>
            <a:off x="989307" y="2808005"/>
            <a:ext cx="7795798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05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490B-1B93-4829-867D-93D78EEB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CDISC Open-Source Alliance (COSA)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A43-9323-4040-8C0F-37FA4864D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9201" y="1139292"/>
            <a:ext cx="3819525" cy="3521473"/>
          </a:xfrm>
        </p:spPr>
        <p:txBody>
          <a:bodyPr>
            <a:normAutofit/>
          </a:bodyPr>
          <a:lstStyle/>
          <a:p>
            <a:r>
              <a:rPr lang="en-US" dirty="0"/>
              <a:t>Directory has ~ 16 projects</a:t>
            </a:r>
          </a:p>
          <a:p>
            <a:r>
              <a:rPr lang="en-US" dirty="0"/>
              <a:t>Completed quarterly webinars</a:t>
            </a:r>
          </a:p>
          <a:p>
            <a:r>
              <a:rPr lang="en-US" dirty="0"/>
              <a:t>Completed 3 workshops</a:t>
            </a:r>
          </a:p>
          <a:p>
            <a:r>
              <a:rPr lang="en-US" dirty="0"/>
              <a:t>Completed first hackathon</a:t>
            </a:r>
          </a:p>
          <a:p>
            <a:pPr lvl="1"/>
            <a:r>
              <a:rPr lang="en-US" dirty="0"/>
              <a:t>~ 20 solutions created</a:t>
            </a:r>
          </a:p>
          <a:p>
            <a:r>
              <a:rPr lang="en-US" dirty="0"/>
              <a:t>More hackathons scheduled</a:t>
            </a:r>
          </a:p>
          <a:p>
            <a:r>
              <a:rPr lang="en-US" dirty="0"/>
              <a:t>Conference presentations</a:t>
            </a:r>
          </a:p>
          <a:p>
            <a:r>
              <a:rPr lang="en-US" dirty="0"/>
              <a:t>Collaborations with PHUSE and </a:t>
            </a:r>
            <a:r>
              <a:rPr lang="en-US" dirty="0" err="1"/>
              <a:t>Pharmaverse</a:t>
            </a:r>
            <a:endParaRPr lang="en-US" dirty="0"/>
          </a:p>
          <a:p>
            <a:r>
              <a:rPr lang="en-US" dirty="0"/>
              <a:t>Open-source is trending…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D7058-C7AC-4CB3-B4F8-4EF0C2C5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DFE92-1962-4B52-B880-A6E17A9E7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19" y="63718"/>
            <a:ext cx="1014202" cy="1013230"/>
          </a:xfrm>
          <a:prstGeom prst="rect">
            <a:avLst/>
          </a:prstGeom>
        </p:spPr>
      </p:pic>
      <p:sp>
        <p:nvSpPr>
          <p:cNvPr id="12" name="Rectangle 11">
            <a:hlinkClick r:id="rId4"/>
            <a:extLst>
              <a:ext uri="{FF2B5EF4-FFF2-40B4-BE49-F238E27FC236}">
                <a16:creationId xmlns:a16="http://schemas.microsoft.com/office/drawing/2014/main" id="{069F796D-4D06-461E-83F4-6FDDD3E4262A}"/>
              </a:ext>
            </a:extLst>
          </p:cNvPr>
          <p:cNvSpPr/>
          <p:nvPr/>
        </p:nvSpPr>
        <p:spPr>
          <a:xfrm>
            <a:off x="3363977" y="4671775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https://cosa.cdisc.org/</a:t>
            </a:r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05D567D4-E21B-4FB4-156D-A425822DF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076" y="1087958"/>
            <a:ext cx="4569002" cy="329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97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490B-1B93-4829-867D-93D78EEB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COSA Dataset-JSON Hackathon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D7058-C7AC-4CB3-B4F8-4EF0C2C5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DFE92-1962-4B52-B880-A6E17A9E7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2117"/>
            <a:ext cx="1360216" cy="1358912"/>
          </a:xfrm>
          <a:prstGeom prst="rect">
            <a:avLst/>
          </a:prstGeom>
        </p:spPr>
      </p:pic>
      <p:sp>
        <p:nvSpPr>
          <p:cNvPr id="12" name="Rectangle 11">
            <a:hlinkClick r:id="rId4"/>
            <a:extLst>
              <a:ext uri="{FF2B5EF4-FFF2-40B4-BE49-F238E27FC236}">
                <a16:creationId xmlns:a16="http://schemas.microsoft.com/office/drawing/2014/main" id="{069F796D-4D06-461E-83F4-6FDDD3E4262A}"/>
              </a:ext>
            </a:extLst>
          </p:cNvPr>
          <p:cNvSpPr/>
          <p:nvPr/>
        </p:nvSpPr>
        <p:spPr>
          <a:xfrm>
            <a:off x="7471747" y="1396211"/>
            <a:ext cx="16722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https://cosa.cdisc.org/</a:t>
            </a:r>
            <a:endParaRPr lang="en-US" sz="1200" dirty="0"/>
          </a:p>
        </p:txBody>
      </p:sp>
      <p:pic>
        <p:nvPicPr>
          <p:cNvPr id="10" name="Picture Placeholder 8" descr="Logo, polygon&#10;&#10;Description automatically generated with medium confidence">
            <a:extLst>
              <a:ext uri="{FF2B5EF4-FFF2-40B4-BE49-F238E27FC236}">
                <a16:creationId xmlns:a16="http://schemas.microsoft.com/office/drawing/2014/main" id="{911BB613-BC63-4572-211A-3AB72F616B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rcRect t="1231" b="1231"/>
          <a:stretch>
            <a:fillRect/>
          </a:stretch>
        </p:blipFill>
        <p:spPr>
          <a:xfrm>
            <a:off x="4735961" y="858345"/>
            <a:ext cx="2249883" cy="2194492"/>
          </a:xfrm>
          <a:prstGeom prst="rect">
            <a:avLst/>
          </a:prstGeom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BFCB759F-AB89-9F9B-1C63-33FA9E3868A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1721346"/>
              </p:ext>
            </p:extLst>
          </p:nvPr>
        </p:nvGraphicFramePr>
        <p:xfrm>
          <a:off x="800100" y="858344"/>
          <a:ext cx="295751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815">
                  <a:extLst>
                    <a:ext uri="{9D8B030D-6E8A-4147-A177-3AD203B41FA5}">
                      <a16:colId xmlns:a16="http://schemas.microsoft.com/office/drawing/2014/main" val="2852973987"/>
                    </a:ext>
                  </a:extLst>
                </a:gridCol>
                <a:gridCol w="1123697">
                  <a:extLst>
                    <a:ext uri="{9D8B030D-6E8A-4147-A177-3AD203B41FA5}">
                      <a16:colId xmlns:a16="http://schemas.microsoft.com/office/drawing/2014/main" val="2707573585"/>
                    </a:ext>
                  </a:extLst>
                </a:gridCol>
              </a:tblGrid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#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972568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925024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SAS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375977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666276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JavaScript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2915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65090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Swift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079182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XSLT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09495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601127-29FB-22DC-0FAA-B95F7397D464}"/>
              </a:ext>
            </a:extLst>
          </p:cNvPr>
          <p:cNvSpPr txBox="1">
            <a:spLocks/>
          </p:cNvSpPr>
          <p:nvPr/>
        </p:nvSpPr>
        <p:spPr>
          <a:xfrm>
            <a:off x="805571" y="3237010"/>
            <a:ext cx="8338429" cy="146279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Dataset-JSON is an ODM v2.0 draft standard for exchanging tabular datasets</a:t>
            </a:r>
            <a:endParaRPr lang="en-US" sz="1200" dirty="0"/>
          </a:p>
          <a:p>
            <a:r>
              <a:rPr lang="en-US" sz="1600" dirty="0"/>
              <a:t>It is based on the Dataset-XML v1.0 specification with enhancements, including</a:t>
            </a:r>
          </a:p>
          <a:p>
            <a:pPr lvl="1"/>
            <a:r>
              <a:rPr lang="en-US" sz="1200" dirty="0"/>
              <a:t>Much smaller file sizes</a:t>
            </a:r>
          </a:p>
          <a:p>
            <a:pPr lvl="1"/>
            <a:r>
              <a:rPr lang="en-US" sz="1200" dirty="0"/>
              <a:t>The addition of essential metadata to support data browsing and simple conversions </a:t>
            </a:r>
          </a:p>
          <a:p>
            <a:r>
              <a:rPr lang="en-US" sz="1600" dirty="0"/>
              <a:t>Designed to meet the requirements of the regulatory submission use case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3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ODM v2.0 Moving into Public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Diagram 7">
            <a:extLst>
              <a:ext uri="{FF2B5EF4-FFF2-40B4-BE49-F238E27FC236}">
                <a16:creationId xmlns:a16="http://schemas.microsoft.com/office/drawing/2014/main" id="{13EB42B9-6FE5-4643-BCFD-886EE95E64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94665" y="1561143"/>
          <a:ext cx="7939845" cy="3582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BC9F0-1015-723E-1BEA-7C357DF3FF4E}"/>
              </a:ext>
            </a:extLst>
          </p:cNvPr>
          <p:cNvSpPr txBox="1">
            <a:spLocks/>
          </p:cNvSpPr>
          <p:nvPr/>
        </p:nvSpPr>
        <p:spPr>
          <a:xfrm>
            <a:off x="894664" y="928800"/>
            <a:ext cx="7939845" cy="9941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Completed Internal Review, starting Public Review November 8th</a:t>
            </a:r>
          </a:p>
          <a:p>
            <a:r>
              <a:rPr lang="en-US" dirty="0"/>
              <a:t>Planned final release early Q2 with supplements to follow</a:t>
            </a:r>
          </a:p>
          <a:p>
            <a:r>
              <a:rPr lang="en-US" dirty="0"/>
              <a:t>May be used in the DDF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49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C8F7AD-686E-4144-A7EB-90D28410E643}"/>
              </a:ext>
            </a:extLst>
          </p:cNvPr>
          <p:cNvSpPr txBox="1"/>
          <p:nvPr/>
        </p:nvSpPr>
        <p:spPr>
          <a:xfrm>
            <a:off x="693205" y="249274"/>
            <a:ext cx="4124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3467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CORE Program Roadmap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EEDC83-B955-48AE-B78D-1A03609AC14F}"/>
              </a:ext>
            </a:extLst>
          </p:cNvPr>
          <p:cNvGrpSpPr/>
          <p:nvPr/>
        </p:nvGrpSpPr>
        <p:grpSpPr>
          <a:xfrm>
            <a:off x="7978465" y="4471167"/>
            <a:ext cx="744588" cy="230832"/>
            <a:chOff x="718457" y="145810"/>
            <a:chExt cx="744588" cy="230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EF82FB-A3E1-4D75-98C7-53D002EB2EB5}"/>
                </a:ext>
              </a:extLst>
            </p:cNvPr>
            <p:cNvSpPr/>
            <p:nvPr/>
          </p:nvSpPr>
          <p:spPr>
            <a:xfrm>
              <a:off x="718457" y="189974"/>
              <a:ext cx="137165" cy="12736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7A591A-6F21-4EB9-9F3A-0A8C21A59394}"/>
                </a:ext>
              </a:extLst>
            </p:cNvPr>
            <p:cNvSpPr txBox="1"/>
            <p:nvPr/>
          </p:nvSpPr>
          <p:spPr>
            <a:xfrm>
              <a:off x="855622" y="145810"/>
              <a:ext cx="60742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CDISC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7FD516-A33A-446F-8D49-EB38C38C959D}"/>
              </a:ext>
            </a:extLst>
          </p:cNvPr>
          <p:cNvGrpSpPr/>
          <p:nvPr/>
        </p:nvGrpSpPr>
        <p:grpSpPr>
          <a:xfrm>
            <a:off x="7978465" y="4727159"/>
            <a:ext cx="1005288" cy="230832"/>
            <a:chOff x="1593316" y="138846"/>
            <a:chExt cx="1005288" cy="230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417601-B541-4DD9-9F0B-827F47E59A25}"/>
                </a:ext>
              </a:extLst>
            </p:cNvPr>
            <p:cNvSpPr/>
            <p:nvPr/>
          </p:nvSpPr>
          <p:spPr>
            <a:xfrm>
              <a:off x="1593316" y="189216"/>
              <a:ext cx="137165" cy="1273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8B409CB-7B4F-4CB7-81FC-A90079D3A375}"/>
                </a:ext>
              </a:extLst>
            </p:cNvPr>
            <p:cNvSpPr txBox="1"/>
            <p:nvPr/>
          </p:nvSpPr>
          <p:spPr>
            <a:xfrm>
              <a:off x="1742973" y="138846"/>
              <a:ext cx="8556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Vendor/User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24C454-CB59-46B2-A837-01C92D37448A}"/>
              </a:ext>
            </a:extLst>
          </p:cNvPr>
          <p:cNvGrpSpPr/>
          <p:nvPr/>
        </p:nvGrpSpPr>
        <p:grpSpPr>
          <a:xfrm>
            <a:off x="491056" y="3421015"/>
            <a:ext cx="5905582" cy="1267288"/>
            <a:chOff x="383900" y="3421015"/>
            <a:chExt cx="5905582" cy="12672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1882B-F536-4464-AA76-663C2893FB54}"/>
                </a:ext>
              </a:extLst>
            </p:cNvPr>
            <p:cNvGrpSpPr/>
            <p:nvPr/>
          </p:nvGrpSpPr>
          <p:grpSpPr>
            <a:xfrm>
              <a:off x="1697063" y="3425125"/>
              <a:ext cx="4592419" cy="1263178"/>
              <a:chOff x="1697064" y="3425124"/>
              <a:chExt cx="4138048" cy="1363160"/>
            </a:xfrm>
            <a:solidFill>
              <a:schemeClr val="bg1">
                <a:lumMod val="85000"/>
              </a:schemeClr>
            </a:solidFill>
          </p:grpSpPr>
          <p:sp>
            <p:nvSpPr>
              <p:cNvPr id="2" name="Arrow: Pentagon 1">
                <a:extLst>
                  <a:ext uri="{FF2B5EF4-FFF2-40B4-BE49-F238E27FC236}">
                    <a16:creationId xmlns:a16="http://schemas.microsoft.com/office/drawing/2014/main" id="{2A789A9B-CA10-4ED7-82F7-19356B7F019C}"/>
                  </a:ext>
                </a:extLst>
              </p:cNvPr>
              <p:cNvSpPr/>
              <p:nvPr/>
            </p:nvSpPr>
            <p:spPr>
              <a:xfrm>
                <a:off x="1697064" y="3425124"/>
                <a:ext cx="4138048" cy="1328548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40A55F-8C43-4BDA-9F1C-8D201FCBF2E4}"/>
                  </a:ext>
                </a:extLst>
              </p:cNvPr>
              <p:cNvSpPr txBox="1"/>
              <p:nvPr/>
            </p:nvSpPr>
            <p:spPr>
              <a:xfrm>
                <a:off x="1697064" y="3459734"/>
                <a:ext cx="3688597" cy="1328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Evaluation Release</a:t>
                </a:r>
                <a:b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</a:br>
                <a:endPara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Engine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Open-Source, developed by CDISC, published under COSA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Conformance Rules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SDTM 2.0 and SDTMIG 3.4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Functionality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Basic conformance checking functionality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Deployments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CDISC cloud evaluation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Azure Marketplace evaluation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Desktop evaluation </a:t>
                </a: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– not achieved yet</a:t>
                </a:r>
              </a:p>
            </p:txBody>
          </p:sp>
        </p:grp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986837B2-54F2-4712-A637-5A6DF729CCD1}"/>
                </a:ext>
              </a:extLst>
            </p:cNvPr>
            <p:cNvSpPr/>
            <p:nvPr/>
          </p:nvSpPr>
          <p:spPr>
            <a:xfrm>
              <a:off x="1127581" y="3421015"/>
              <a:ext cx="45719" cy="1152599"/>
            </a:xfrm>
            <a:prstGeom prst="leftBrac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3467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1FE7FC-300A-4F2B-A4C4-B65D289B962F}"/>
                </a:ext>
              </a:extLst>
            </p:cNvPr>
            <p:cNvSpPr txBox="1"/>
            <p:nvPr/>
          </p:nvSpPr>
          <p:spPr>
            <a:xfrm>
              <a:off x="383900" y="3799727"/>
              <a:ext cx="796905" cy="425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Q3 2021- Q2 2022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F0F61C7-D329-4C72-B8D2-31FB05CB8C5B}"/>
                </a:ext>
              </a:extLst>
            </p:cNvPr>
            <p:cNvSpPr/>
            <p:nvPr/>
          </p:nvSpPr>
          <p:spPr>
            <a:xfrm>
              <a:off x="1461244" y="3771715"/>
              <a:ext cx="192239" cy="7848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92236C1-C59D-4EC7-A61C-811CEA59D4B9}"/>
                </a:ext>
              </a:extLst>
            </p:cNvPr>
            <p:cNvSpPr/>
            <p:nvPr/>
          </p:nvSpPr>
          <p:spPr>
            <a:xfrm>
              <a:off x="1461244" y="3906240"/>
              <a:ext cx="192239" cy="7848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1B8766-6113-41E8-AC4D-BC3130100091}"/>
                </a:ext>
              </a:extLst>
            </p:cNvPr>
            <p:cNvSpPr/>
            <p:nvPr/>
          </p:nvSpPr>
          <p:spPr>
            <a:xfrm>
              <a:off x="1461244" y="4041075"/>
              <a:ext cx="188757" cy="7848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0BF12E7-F64E-4D09-95E9-97A72B55E4E4}"/>
                </a:ext>
              </a:extLst>
            </p:cNvPr>
            <p:cNvSpPr/>
            <p:nvPr/>
          </p:nvSpPr>
          <p:spPr>
            <a:xfrm>
              <a:off x="1461244" y="4180570"/>
              <a:ext cx="192239" cy="7848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04DDE2-18A6-4136-A325-A17F5600DDF3}"/>
              </a:ext>
            </a:extLst>
          </p:cNvPr>
          <p:cNvGrpSpPr/>
          <p:nvPr/>
        </p:nvGrpSpPr>
        <p:grpSpPr>
          <a:xfrm>
            <a:off x="850635" y="2188713"/>
            <a:ext cx="6413290" cy="961125"/>
            <a:chOff x="850635" y="2253009"/>
            <a:chExt cx="6413290" cy="96112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ADFD971-9F83-4833-B663-C9F3C53EE23C}"/>
                </a:ext>
              </a:extLst>
            </p:cNvPr>
            <p:cNvGrpSpPr/>
            <p:nvPr/>
          </p:nvGrpSpPr>
          <p:grpSpPr>
            <a:xfrm>
              <a:off x="850635" y="2253009"/>
              <a:ext cx="846034" cy="959291"/>
              <a:chOff x="462788" y="3425125"/>
              <a:chExt cx="691059" cy="1084882"/>
            </a:xfrm>
          </p:grpSpPr>
          <p:sp>
            <p:nvSpPr>
              <p:cNvPr id="21" name="Left Brace 20">
                <a:extLst>
                  <a:ext uri="{FF2B5EF4-FFF2-40B4-BE49-F238E27FC236}">
                    <a16:creationId xmlns:a16="http://schemas.microsoft.com/office/drawing/2014/main" id="{208629D9-5A79-4609-9EBC-836258AEF54C}"/>
                  </a:ext>
                </a:extLst>
              </p:cNvPr>
              <p:cNvSpPr/>
              <p:nvPr/>
            </p:nvSpPr>
            <p:spPr>
              <a:xfrm>
                <a:off x="1108128" y="3425125"/>
                <a:ext cx="45719" cy="1084882"/>
              </a:xfrm>
              <a:prstGeom prst="lef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103E8D-948F-4D05-8362-7FA1BE45D506}"/>
                  </a:ext>
                </a:extLst>
              </p:cNvPr>
              <p:cNvSpPr txBox="1"/>
              <p:nvPr/>
            </p:nvSpPr>
            <p:spPr>
              <a:xfrm>
                <a:off x="462788" y="3719177"/>
                <a:ext cx="650929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Q3 2022 – Q2 2023</a:t>
                </a:r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85F5566-3BD3-439D-BBAC-5204C9E2E786}"/>
                </a:ext>
              </a:extLst>
            </p:cNvPr>
            <p:cNvSpPr/>
            <p:nvPr/>
          </p:nvSpPr>
          <p:spPr>
            <a:xfrm>
              <a:off x="2060266" y="2597664"/>
              <a:ext cx="192239" cy="7848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34AD279-2954-4878-814B-E92DC2048CD8}"/>
                </a:ext>
              </a:extLst>
            </p:cNvPr>
            <p:cNvSpPr/>
            <p:nvPr/>
          </p:nvSpPr>
          <p:spPr>
            <a:xfrm>
              <a:off x="2060266" y="2732189"/>
              <a:ext cx="192239" cy="7848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DF50811-F3DD-4563-ABB7-213D3EBFBD76}"/>
                </a:ext>
              </a:extLst>
            </p:cNvPr>
            <p:cNvSpPr/>
            <p:nvPr/>
          </p:nvSpPr>
          <p:spPr>
            <a:xfrm>
              <a:off x="2060266" y="2989132"/>
              <a:ext cx="192239" cy="784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66111F7-0030-4BF7-ACA7-EDF41200F92A}"/>
                </a:ext>
              </a:extLst>
            </p:cNvPr>
            <p:cNvGrpSpPr/>
            <p:nvPr/>
          </p:nvGrpSpPr>
          <p:grpSpPr>
            <a:xfrm>
              <a:off x="2281491" y="2266021"/>
              <a:ext cx="4982434" cy="948113"/>
              <a:chOff x="1697064" y="3425125"/>
              <a:chExt cx="4138048" cy="1168324"/>
            </a:xfrm>
            <a:solidFill>
              <a:schemeClr val="bg1">
                <a:lumMod val="85000"/>
              </a:schemeClr>
            </a:solidFill>
          </p:grpSpPr>
          <p:sp>
            <p:nvSpPr>
              <p:cNvPr id="56" name="Arrow: Pentagon 55">
                <a:extLst>
                  <a:ext uri="{FF2B5EF4-FFF2-40B4-BE49-F238E27FC236}">
                    <a16:creationId xmlns:a16="http://schemas.microsoft.com/office/drawing/2014/main" id="{54A42EF7-803D-4302-9FC1-FFCA72640291}"/>
                  </a:ext>
                </a:extLst>
              </p:cNvPr>
              <p:cNvSpPr/>
              <p:nvPr/>
            </p:nvSpPr>
            <p:spPr>
              <a:xfrm>
                <a:off x="1697064" y="3425125"/>
                <a:ext cx="4138048" cy="1168324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0FAE28-6A86-4802-87D4-CEC8A07CAA80}"/>
                  </a:ext>
                </a:extLst>
              </p:cNvPr>
              <p:cNvSpPr txBox="1"/>
              <p:nvPr/>
            </p:nvSpPr>
            <p:spPr>
              <a:xfrm>
                <a:off x="1697064" y="3459734"/>
                <a:ext cx="3688597" cy="10619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Production Release 1: Submission-ready Engine and Rules</a:t>
                </a:r>
                <a:b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</a:br>
                <a:endPara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Engine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Open-Source under COSA; evolved; maintained by CDISC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Conformance Rules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Remainder of CDISC Foundational Standards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Functionality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Complete conformance checking functionality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Deployments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Vendor- or user-provided cloud &amp; local production environments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2FECC49-170B-4F39-8879-AE3BA9732246}"/>
                </a:ext>
              </a:extLst>
            </p:cNvPr>
            <p:cNvSpPr/>
            <p:nvPr/>
          </p:nvSpPr>
          <p:spPr>
            <a:xfrm>
              <a:off x="2060266" y="2861613"/>
              <a:ext cx="192239" cy="784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56B42D-33A8-4ECA-8048-DA750779E3C6}"/>
              </a:ext>
            </a:extLst>
          </p:cNvPr>
          <p:cNvGrpSpPr/>
          <p:nvPr/>
        </p:nvGrpSpPr>
        <p:grpSpPr>
          <a:xfrm>
            <a:off x="1463045" y="973445"/>
            <a:ext cx="6491373" cy="1075176"/>
            <a:chOff x="1319350" y="1037741"/>
            <a:chExt cx="6491373" cy="10751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D2AE75-272C-47C1-933B-BEB7F01E0088}"/>
                </a:ext>
              </a:extLst>
            </p:cNvPr>
            <p:cNvGrpSpPr/>
            <p:nvPr/>
          </p:nvGrpSpPr>
          <p:grpSpPr>
            <a:xfrm>
              <a:off x="1319350" y="1083983"/>
              <a:ext cx="949985" cy="1028934"/>
              <a:chOff x="203862" y="3425125"/>
              <a:chExt cx="949985" cy="1084882"/>
            </a:xfrm>
          </p:grpSpPr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BD65E16C-32EA-4AB0-B2C5-7880B9B97A5B}"/>
                  </a:ext>
                </a:extLst>
              </p:cNvPr>
              <p:cNvSpPr/>
              <p:nvPr/>
            </p:nvSpPr>
            <p:spPr>
              <a:xfrm>
                <a:off x="1108128" y="3425125"/>
                <a:ext cx="45719" cy="1084882"/>
              </a:xfrm>
              <a:prstGeom prst="lef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DF98C4-C7D4-493C-A231-E100013FA611}"/>
                  </a:ext>
                </a:extLst>
              </p:cNvPr>
              <p:cNvSpPr txBox="1"/>
              <p:nvPr/>
            </p:nvSpPr>
            <p:spPr>
              <a:xfrm>
                <a:off x="203862" y="3781587"/>
                <a:ext cx="9352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Q3 2023 – Q2 2024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DE78498-CC58-4F6B-9897-4AD72E56651F}"/>
                </a:ext>
              </a:extLst>
            </p:cNvPr>
            <p:cNvGrpSpPr/>
            <p:nvPr/>
          </p:nvGrpSpPr>
          <p:grpSpPr>
            <a:xfrm>
              <a:off x="2828289" y="1037741"/>
              <a:ext cx="4982434" cy="1017289"/>
              <a:chOff x="1697064" y="3425125"/>
              <a:chExt cx="4138048" cy="1097809"/>
            </a:xfrm>
          </p:grpSpPr>
          <p:sp>
            <p:nvSpPr>
              <p:cNvPr id="61" name="Arrow: Pentagon 60">
                <a:extLst>
                  <a:ext uri="{FF2B5EF4-FFF2-40B4-BE49-F238E27FC236}">
                    <a16:creationId xmlns:a16="http://schemas.microsoft.com/office/drawing/2014/main" id="{00FE1866-10DC-40EC-83FB-E898BA3A8ECE}"/>
                  </a:ext>
                </a:extLst>
              </p:cNvPr>
              <p:cNvSpPr/>
              <p:nvPr/>
            </p:nvSpPr>
            <p:spPr>
              <a:xfrm>
                <a:off x="1697064" y="3425125"/>
                <a:ext cx="4138048" cy="1097809"/>
              </a:xfrm>
              <a:prstGeom prst="homePlat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22D7019-C82A-44EC-B531-D38A2AF8E33F}"/>
                  </a:ext>
                </a:extLst>
              </p:cNvPr>
              <p:cNvSpPr txBox="1"/>
              <p:nvPr/>
            </p:nvSpPr>
            <p:spPr>
              <a:xfrm>
                <a:off x="1697064" y="3459734"/>
                <a:ext cx="3775910" cy="92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Production Release 2: Enhanced Engine and Rules</a:t>
                </a:r>
                <a:b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</a:br>
                <a:endPara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Engine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Open-Source under COSA; evolved; maintained by CDISC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Conformance Rules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New CDISC Standards released with Conformance Rules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Functionality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Advanced functionality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900" b="1" i="0" u="sng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Deployments</a:t>
                </a:r>
                <a:r>
                  <a: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3467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Vendor- or user-provided cloud &amp; local production environments</a:t>
                </a: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13467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708D640-747C-4A53-BD8B-11B585A7952E}"/>
                </a:ext>
              </a:extLst>
            </p:cNvPr>
            <p:cNvSpPr/>
            <p:nvPr/>
          </p:nvSpPr>
          <p:spPr>
            <a:xfrm>
              <a:off x="2583562" y="1364923"/>
              <a:ext cx="192239" cy="7848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5DC3C71-E61B-4158-B36F-ACBD1BAE693D}"/>
                </a:ext>
              </a:extLst>
            </p:cNvPr>
            <p:cNvSpPr/>
            <p:nvPr/>
          </p:nvSpPr>
          <p:spPr>
            <a:xfrm>
              <a:off x="2583562" y="1501144"/>
              <a:ext cx="192239" cy="7848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906CDDF-C1F8-4774-AC71-1369A56DDC57}"/>
                </a:ext>
              </a:extLst>
            </p:cNvPr>
            <p:cNvSpPr/>
            <p:nvPr/>
          </p:nvSpPr>
          <p:spPr>
            <a:xfrm>
              <a:off x="2583562" y="1773585"/>
              <a:ext cx="192239" cy="784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9FA9C17-4DD8-4F70-888B-C0056642FFFC}"/>
                </a:ext>
              </a:extLst>
            </p:cNvPr>
            <p:cNvSpPr/>
            <p:nvPr/>
          </p:nvSpPr>
          <p:spPr>
            <a:xfrm>
              <a:off x="2583562" y="1637365"/>
              <a:ext cx="192239" cy="784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36" name="Afbeelding 35">
            <a:extLst>
              <a:ext uri="{FF2B5EF4-FFF2-40B4-BE49-F238E27FC236}">
                <a16:creationId xmlns:a16="http://schemas.microsoft.com/office/drawing/2014/main" id="{EEBC6B80-6233-4426-A651-116D72D9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70671" y="151956"/>
            <a:ext cx="909743" cy="90974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F25E03D-DC83-4856-B01B-BE2B535197BA}"/>
              </a:ext>
            </a:extLst>
          </p:cNvPr>
          <p:cNvGrpSpPr/>
          <p:nvPr/>
        </p:nvGrpSpPr>
        <p:grpSpPr>
          <a:xfrm>
            <a:off x="779353" y="3187647"/>
            <a:ext cx="8236057" cy="253916"/>
            <a:chOff x="779353" y="3105873"/>
            <a:chExt cx="8236057" cy="2539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B50263-5A6E-42C6-A993-9530C219E4C4}"/>
                </a:ext>
              </a:extLst>
            </p:cNvPr>
            <p:cNvSpPr txBox="1"/>
            <p:nvPr/>
          </p:nvSpPr>
          <p:spPr>
            <a:xfrm>
              <a:off x="6798213" y="3105873"/>
              <a:ext cx="22171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1200" cap="none" spc="0" normalizeH="0" baseline="0" noProof="0" dirty="0">
                  <a:ln>
                    <a:noFill/>
                  </a:ln>
                  <a:solidFill>
                    <a:srgbClr val="F5F5F5">
                      <a:lumMod val="50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Establish CORE Roadmap Board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70E765-4D63-4F73-B57E-EC8D686B8BAE}"/>
                </a:ext>
              </a:extLst>
            </p:cNvPr>
            <p:cNvCxnSpPr>
              <a:cxnSpLocks/>
            </p:cNvCxnSpPr>
            <p:nvPr/>
          </p:nvCxnSpPr>
          <p:spPr>
            <a:xfrm>
              <a:off x="779353" y="3225920"/>
              <a:ext cx="605721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44D2D65-A23A-49CA-8EA5-D10DEADEC940}"/>
              </a:ext>
            </a:extLst>
          </p:cNvPr>
          <p:cNvSpPr/>
          <p:nvPr/>
        </p:nvSpPr>
        <p:spPr>
          <a:xfrm>
            <a:off x="889508" y="2097282"/>
            <a:ext cx="6568076" cy="1088139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8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6A95-13ED-604F-AA65-8144C0F6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COSMoS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0A91-8A58-D34B-9C3A-DBCC3735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723025"/>
            <a:ext cx="7886700" cy="3745066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pPr marL="4445" indent="0">
              <a:lnSpc>
                <a:spcPct val="50000"/>
              </a:lnSpc>
              <a:buNone/>
            </a:pPr>
            <a:endParaRPr lang="en-US" b="1" dirty="0">
              <a:cs typeface="Arial" panose="020B0604020202020204"/>
            </a:endParaRPr>
          </a:p>
          <a:p>
            <a:pPr marL="4445" indent="0">
              <a:lnSpc>
                <a:spcPct val="50000"/>
              </a:lnSpc>
              <a:buNone/>
            </a:pPr>
            <a:r>
              <a:rPr lang="en-US" b="1" dirty="0">
                <a:solidFill>
                  <a:schemeClr val="accent3"/>
                </a:solidFill>
              </a:rPr>
              <a:t>Pragmatic Implementation of Biomedical Concepts</a:t>
            </a:r>
          </a:p>
          <a:p>
            <a:pPr marL="4445" indent="0">
              <a:lnSpc>
                <a:spcPct val="50000"/>
              </a:lnSpc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3 Key pieces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b="1" dirty="0">
                <a:latin typeface="Calibri"/>
                <a:cs typeface="Times New Roman"/>
              </a:rPr>
              <a:t>Extend foundational standards</a:t>
            </a:r>
          </a:p>
          <a:p>
            <a:pPr marL="6858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dirty="0">
                <a:latin typeface="Calibri"/>
                <a:cs typeface="Times New Roman"/>
              </a:rPr>
              <a:t>Add explicit relationships between variables</a:t>
            </a:r>
          </a:p>
          <a:p>
            <a:pPr marL="6858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dirty="0">
                <a:latin typeface="Calibri"/>
                <a:cs typeface="Times New Roman"/>
              </a:rPr>
              <a:t>Additional operational metadata, e.g., data type, etc.</a:t>
            </a:r>
            <a:endParaRPr lang="en-US" sz="1600" dirty="0"/>
          </a:p>
          <a:p>
            <a:pPr marL="34290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Biomedical Concepts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(BC)</a:t>
            </a:r>
          </a:p>
          <a:p>
            <a:pPr marL="6858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Provides semantics - aligned with NCI terminology</a:t>
            </a:r>
          </a:p>
          <a:p>
            <a:pPr marL="6858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Supports study design, Schedule of Activities (SOA)</a:t>
            </a:r>
          </a:p>
          <a:p>
            <a:pPr marL="34290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Dataset Specializations</a:t>
            </a:r>
          </a:p>
          <a:p>
            <a:pPr marL="6858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Standard datasets pre-configured to represent a Biomedical Concept</a:t>
            </a:r>
          </a:p>
          <a:p>
            <a:pPr marL="6858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Tailored to BCs to link with unambiguous semantics &amp; definitions</a:t>
            </a:r>
          </a:p>
          <a:p>
            <a:pPr marL="6858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Supports programmers</a:t>
            </a:r>
          </a:p>
          <a:p>
            <a:pPr marL="6858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Can be used to create Define-XML or CRFs</a:t>
            </a:r>
          </a:p>
          <a:p>
            <a:pPr marL="68580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Can be used to create Value Level Metadata in a Define-XML</a:t>
            </a:r>
          </a:p>
          <a:p>
            <a:pPr marL="342900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0CA00-99F7-3E44-A839-0402F441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4B6FB-54C4-DE2D-0C66-88AA4978D5C7}"/>
              </a:ext>
            </a:extLst>
          </p:cNvPr>
          <p:cNvSpPr txBox="1"/>
          <p:nvPr/>
        </p:nvSpPr>
        <p:spPr>
          <a:xfrm>
            <a:off x="2200472" y="4713023"/>
            <a:ext cx="5085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COSMoS</a:t>
            </a:r>
            <a:r>
              <a:rPr lang="en-US" sz="1200" dirty="0"/>
              <a:t> = Conceptual and Operational Standards Metadata Services</a:t>
            </a:r>
          </a:p>
        </p:txBody>
      </p:sp>
    </p:spTree>
    <p:extLst>
      <p:ext uri="{BB962C8B-B14F-4D97-AF65-F5344CB8AC3E}">
        <p14:creationId xmlns:p14="http://schemas.microsoft.com/office/powerpoint/2010/main" val="417784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8AB776-8BC7-BC0C-3436-3EC9C5D9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Biomedical Concepts and Dataset Specializations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14FA94-8D07-C02D-8493-70B8C64D1984}"/>
              </a:ext>
            </a:extLst>
          </p:cNvPr>
          <p:cNvSpPr txBox="1"/>
          <p:nvPr/>
        </p:nvSpPr>
        <p:spPr>
          <a:xfrm flipH="1">
            <a:off x="645576" y="1380810"/>
            <a:ext cx="12813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Add explicit relationships between variables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7872AF2-85CC-9FC6-B451-D63EEB4C5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3"/>
          <a:stretch/>
        </p:blipFill>
        <p:spPr>
          <a:xfrm>
            <a:off x="2216624" y="877800"/>
            <a:ext cx="4812706" cy="1415182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D1D0BE0-DF13-3A25-AE5E-B34142031D79}"/>
              </a:ext>
            </a:extLst>
          </p:cNvPr>
          <p:cNvSpPr txBox="1"/>
          <p:nvPr/>
        </p:nvSpPr>
        <p:spPr>
          <a:xfrm flipH="1">
            <a:off x="3811530" y="707747"/>
            <a:ext cx="16228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Base VS Dataset Definition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14FEFFA5-EAF1-40A2-22D9-37553EF2BF09}"/>
              </a:ext>
            </a:extLst>
          </p:cNvPr>
          <p:cNvSpPr/>
          <p:nvPr/>
        </p:nvSpPr>
        <p:spPr>
          <a:xfrm flipH="1">
            <a:off x="7128394" y="1072552"/>
            <a:ext cx="265285" cy="12011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29D2E8-9CF1-5602-447E-878C4CDCF4C6}"/>
              </a:ext>
            </a:extLst>
          </p:cNvPr>
          <p:cNvSpPr txBox="1"/>
          <p:nvPr/>
        </p:nvSpPr>
        <p:spPr>
          <a:xfrm flipH="1">
            <a:off x="7424119" y="1448834"/>
            <a:ext cx="17867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Add operational metadata such as data type, length, significant digits, value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A18E28FA-7093-C9DD-60F2-1115D8A0C9AF}"/>
              </a:ext>
            </a:extLst>
          </p:cNvPr>
          <p:cNvSpPr/>
          <p:nvPr/>
        </p:nvSpPr>
        <p:spPr>
          <a:xfrm>
            <a:off x="1882963" y="1072552"/>
            <a:ext cx="292276" cy="12755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4A5A4B-B1EF-F93B-FE3F-65BDB6DDB110}"/>
              </a:ext>
            </a:extLst>
          </p:cNvPr>
          <p:cNvSpPr txBox="1"/>
          <p:nvPr/>
        </p:nvSpPr>
        <p:spPr>
          <a:xfrm flipH="1">
            <a:off x="454187" y="2672262"/>
            <a:ext cx="1664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VS.HEIGHT specialization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6D544C7-46FD-FCCA-E159-6947A9044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3"/>
          <a:stretch/>
        </p:blipFill>
        <p:spPr>
          <a:xfrm>
            <a:off x="498117" y="2852812"/>
            <a:ext cx="2698150" cy="955282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121DBFC-1CD2-0259-A201-0DFDCC1DB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3"/>
          <a:stretch/>
        </p:blipFill>
        <p:spPr>
          <a:xfrm>
            <a:off x="3262578" y="2858095"/>
            <a:ext cx="2615600" cy="955282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8B4E817-A491-4247-D44E-D7F5BED5C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3"/>
          <a:stretch/>
        </p:blipFill>
        <p:spPr>
          <a:xfrm>
            <a:off x="6022570" y="2870036"/>
            <a:ext cx="2698149" cy="952871"/>
          </a:xfrm>
          <a:prstGeom prst="rect">
            <a:avLst/>
          </a:prstGeom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4A4239D-9918-7D60-FE9F-47C8CF959200}"/>
              </a:ext>
            </a:extLst>
          </p:cNvPr>
          <p:cNvSpPr txBox="1"/>
          <p:nvPr/>
        </p:nvSpPr>
        <p:spPr>
          <a:xfrm flipH="1">
            <a:off x="6007059" y="2672262"/>
            <a:ext cx="1350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VS.HR specialization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ADB6F3C-D572-009F-1873-72C0BA9BDEA1}"/>
              </a:ext>
            </a:extLst>
          </p:cNvPr>
          <p:cNvSpPr txBox="1"/>
          <p:nvPr/>
        </p:nvSpPr>
        <p:spPr>
          <a:xfrm flipH="1">
            <a:off x="3211778" y="2674619"/>
            <a:ext cx="1664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VS.SYSBP specialization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842540-DEB5-AF20-AAB1-56E2A05F3D85}"/>
              </a:ext>
            </a:extLst>
          </p:cNvPr>
          <p:cNvSpPr txBox="1"/>
          <p:nvPr/>
        </p:nvSpPr>
        <p:spPr>
          <a:xfrm>
            <a:off x="454187" y="2339633"/>
            <a:ext cx="36443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Add relationships to concept-based dataset definition specializations 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9EF5194-C81A-092A-4345-995CEC564C51}"/>
              </a:ext>
            </a:extLst>
          </p:cNvPr>
          <p:cNvCxnSpPr>
            <a:stCxn id="45" idx="2"/>
          </p:cNvCxnSpPr>
          <p:nvPr/>
        </p:nvCxnSpPr>
        <p:spPr>
          <a:xfrm>
            <a:off x="4622977" y="2292982"/>
            <a:ext cx="876" cy="57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DD736A8-4CDE-E685-9A92-1A78F0FD58B4}"/>
              </a:ext>
            </a:extLst>
          </p:cNvPr>
          <p:cNvCxnSpPr>
            <a:cxnSpLocks/>
          </p:cNvCxnSpPr>
          <p:nvPr/>
        </p:nvCxnSpPr>
        <p:spPr>
          <a:xfrm>
            <a:off x="2118359" y="2601282"/>
            <a:ext cx="5358958" cy="12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AE32A69-C444-8215-601D-2C4836C2E9E2}"/>
              </a:ext>
            </a:extLst>
          </p:cNvPr>
          <p:cNvCxnSpPr>
            <a:cxnSpLocks/>
          </p:cNvCxnSpPr>
          <p:nvPr/>
        </p:nvCxnSpPr>
        <p:spPr>
          <a:xfrm flipH="1">
            <a:off x="2118359" y="2616593"/>
            <a:ext cx="841" cy="27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0900FA6-E2BD-1CF2-98D9-07AA3C5D7A45}"/>
              </a:ext>
            </a:extLst>
          </p:cNvPr>
          <p:cNvCxnSpPr>
            <a:cxnSpLocks/>
          </p:cNvCxnSpPr>
          <p:nvPr/>
        </p:nvCxnSpPr>
        <p:spPr>
          <a:xfrm flipH="1">
            <a:off x="7470562" y="2626946"/>
            <a:ext cx="841" cy="272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B746C84-6DA3-005F-9321-CDF41F9FE4FB}"/>
              </a:ext>
            </a:extLst>
          </p:cNvPr>
          <p:cNvSpPr txBox="1"/>
          <p:nvPr/>
        </p:nvSpPr>
        <p:spPr>
          <a:xfrm flipH="1">
            <a:off x="518872" y="3986840"/>
            <a:ext cx="3559288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/>
              <a:t>For each dataset specialization update the variable definitions to match what is needed to represent the concept. A concept code and name is added to each dataset definition. A Where Clause for the specialization may be added.</a:t>
            </a:r>
            <a:endParaRPr lang="en-US" sz="105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1FDE5AB-D8DB-4D18-DC58-CB872A143A46}"/>
              </a:ext>
            </a:extLst>
          </p:cNvPr>
          <p:cNvSpPr txBox="1"/>
          <p:nvPr/>
        </p:nvSpPr>
        <p:spPr>
          <a:xfrm flipH="1">
            <a:off x="4340439" y="3942534"/>
            <a:ext cx="1902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Concept codes/name added to dataset metadata and used to provide the semantics for each specialization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28ACF52A-C3B7-C708-7543-0505C1B71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980" y="4433019"/>
            <a:ext cx="872070" cy="67113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F40292-F38F-12FD-C4BC-D9CF3B773B5F}"/>
              </a:ext>
            </a:extLst>
          </p:cNvPr>
          <p:cNvSpPr txBox="1"/>
          <p:nvPr/>
        </p:nvSpPr>
        <p:spPr>
          <a:xfrm>
            <a:off x="3900096" y="4833928"/>
            <a:ext cx="1627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Biomedical Concept System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C0DED5D-0BEA-AB99-7CC1-7BB936F82320}"/>
              </a:ext>
            </a:extLst>
          </p:cNvPr>
          <p:cNvSpPr txBox="1"/>
          <p:nvPr/>
        </p:nvSpPr>
        <p:spPr>
          <a:xfrm flipH="1">
            <a:off x="6306600" y="3968030"/>
            <a:ext cx="2445514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/>
              <a:t>Concept-specific </a:t>
            </a:r>
            <a:r>
              <a:rPr lang="en-US" sz="900" err="1"/>
              <a:t>codelist</a:t>
            </a:r>
            <a:r>
              <a:rPr lang="en-US" sz="900"/>
              <a:t> subsets created for use in the specializations. Maintained as part of the CT dictionary. A column value or default will be specified.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C232E0F-C12C-8353-4598-7B275162BFC4}"/>
              </a:ext>
            </a:extLst>
          </p:cNvPr>
          <p:cNvCxnSpPr>
            <a:cxnSpLocks/>
            <a:stCxn id="92" idx="0"/>
          </p:cNvCxnSpPr>
          <p:nvPr/>
        </p:nvCxnSpPr>
        <p:spPr>
          <a:xfrm flipH="1" flipV="1">
            <a:off x="6977477" y="3622553"/>
            <a:ext cx="551880" cy="345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8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DISC-1 1">
      <a:dk1>
        <a:srgbClr val="134678"/>
      </a:dk1>
      <a:lt1>
        <a:srgbClr val="FFFFFF"/>
      </a:lt1>
      <a:dk2>
        <a:srgbClr val="515349"/>
      </a:dk2>
      <a:lt2>
        <a:srgbClr val="F5F5F5"/>
      </a:lt2>
      <a:accent1>
        <a:srgbClr val="134678"/>
      </a:accent1>
      <a:accent2>
        <a:srgbClr val="A1D0CA"/>
      </a:accent2>
      <a:accent3>
        <a:srgbClr val="C94543"/>
      </a:accent3>
      <a:accent4>
        <a:srgbClr val="EDAA00"/>
      </a:accent4>
      <a:accent5>
        <a:srgbClr val="553278"/>
      </a:accent5>
      <a:accent6>
        <a:srgbClr val="40B3E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e4bfa1c1-cbed-43b5-9d42-fe24faecfd28" xsi:nil="true"/>
    <lcf76f155ced4ddcb4097134ff3c332f xmlns="e4bfa1c1-cbed-43b5-9d42-fe24faecfd28">
      <Terms xmlns="http://schemas.microsoft.com/office/infopath/2007/PartnerControls"/>
    </lcf76f155ced4ddcb4097134ff3c332f>
    <TaxCatchAll xmlns="6942efca-e753-43c0-b995-a9664584882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6A1B337AA7BA4E952C4E740E353475" ma:contentTypeVersion="13" ma:contentTypeDescription="Create a new document." ma:contentTypeScope="" ma:versionID="c37cfd79050db6a25620d78daee6be26">
  <xsd:schema xmlns:xsd="http://www.w3.org/2001/XMLSchema" xmlns:xs="http://www.w3.org/2001/XMLSchema" xmlns:p="http://schemas.microsoft.com/office/2006/metadata/properties" xmlns:ns2="e4bfa1c1-cbed-43b5-9d42-fe24faecfd28" xmlns:ns3="6942efca-e753-43c0-b995-a96645848828" targetNamespace="http://schemas.microsoft.com/office/2006/metadata/properties" ma:root="true" ma:fieldsID="77e30390f662fc7d374527f5046b1bfd" ns2:_="" ns3:_="">
    <xsd:import namespace="e4bfa1c1-cbed-43b5-9d42-fe24faecfd28"/>
    <xsd:import namespace="6942efca-e753-43c0-b995-a966458488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fa1c1-cbed-43b5-9d42-fe24faecfd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4c04c6af-d60c-4670-8c9c-7f80a3ec6f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42efca-e753-43c0-b995-a96645848828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efca78a2-8f5d-4804-826f-2ede39fce525}" ma:internalName="TaxCatchAll" ma:showField="CatchAllData" ma:web="6942efca-e753-43c0-b995-a966458488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3EAD0D-AD33-4DE9-A04C-ADBA8D81216E}">
  <ds:schemaRefs>
    <ds:schemaRef ds:uri="http://schemas.microsoft.com/office/2006/metadata/properties"/>
    <ds:schemaRef ds:uri="6cd05e2c-1080-4123-b907-f31487dbd913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42fd8685-662d-4ea0-adda-db2055aa5e88"/>
    <ds:schemaRef ds:uri="http://purl.org/dc/terms/"/>
    <ds:schemaRef ds:uri="http://purl.org/dc/elements/1.1/"/>
    <ds:schemaRef ds:uri="e4bfa1c1-cbed-43b5-9d42-fe24faecfd28"/>
    <ds:schemaRef ds:uri="6942efca-e753-43c0-b995-a96645848828"/>
  </ds:schemaRefs>
</ds:datastoreItem>
</file>

<file path=customXml/itemProps2.xml><?xml version="1.0" encoding="utf-8"?>
<ds:datastoreItem xmlns:ds="http://schemas.openxmlformats.org/officeDocument/2006/customXml" ds:itemID="{3B69330B-154C-43B9-AAF7-1A571867C6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3281B0-DB90-43CF-97C9-8642ABDCB1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bfa1c1-cbed-43b5-9d42-fe24faecfd28"/>
    <ds:schemaRef ds:uri="6942efca-e753-43c0-b995-a966458488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12984</TotalTime>
  <Words>1369</Words>
  <Application>Microsoft Office PowerPoint</Application>
  <PresentationFormat>On-screen Show (16:9)</PresentationFormat>
  <Paragraphs>310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Symbol</vt:lpstr>
      <vt:lpstr>Times New Roman</vt:lpstr>
      <vt:lpstr>Office Theme</vt:lpstr>
      <vt:lpstr>CDISC Initiatives and Collaborations</vt:lpstr>
      <vt:lpstr>CDISC Big Picture</vt:lpstr>
      <vt:lpstr>CDISC Library Provides the Foundation</vt:lpstr>
      <vt:lpstr>CDISC Open-Source Alliance (COSA)</vt:lpstr>
      <vt:lpstr>COSA Dataset-JSON Hackathon</vt:lpstr>
      <vt:lpstr>ODM v2.0 Moving into Public Review</vt:lpstr>
      <vt:lpstr>PowerPoint Presentation</vt:lpstr>
      <vt:lpstr>What is COSMoS? </vt:lpstr>
      <vt:lpstr>Biomedical Concepts and Dataset Specializations</vt:lpstr>
      <vt:lpstr>TransCelerate Digital Data Flow Enabling Downstream Automation and Analytic Insights</vt:lpstr>
      <vt:lpstr>Digital Data Flow Phase 2 Overview</vt:lpstr>
      <vt:lpstr>CDISC Real World Data Resources</vt:lpstr>
      <vt:lpstr>CDISC BASIC: Lowering Barriers to Using CDISC</vt:lpstr>
      <vt:lpstr>Analysis Results Standards</vt:lpstr>
      <vt:lpstr>Analysis Results Standard: Shifting the Paradigm</vt:lpstr>
      <vt:lpstr>Thank You!</vt:lpstr>
      <vt:lpstr>Additional CDISC Initiatives and Collaborations</vt:lpstr>
      <vt:lpstr>Support for FDA Standard Safety Tables and Figures </vt:lpstr>
      <vt:lpstr>Analysis Results Desired Future State</vt:lpstr>
      <vt:lpstr>CORE Rule Count by Standard/Version</vt:lpstr>
      <vt:lpstr>CDISC eCRF PORTAL</vt:lpstr>
      <vt:lpstr>: An IMI-Funded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Sam Hume</cp:lastModifiedBy>
  <cp:revision>113</cp:revision>
  <dcterms:created xsi:type="dcterms:W3CDTF">2018-04-05T14:10:17Z</dcterms:created>
  <dcterms:modified xsi:type="dcterms:W3CDTF">2022-11-07T19:55:28Z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0x010100A5E21417C09B8F4C978A1EAC3A5042EE</vt:lpwstr>
  </property>
  <property fmtid="{D5CDD505-2E9C-101B-9397-08002B2CF9AE}" pid="3" name="SharedWithUsers">
    <vt:lpwstr>51;#Sheila Leaman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bool>false</vt:bool>
  </property>
  <property fmtid="{D5CDD505-2E9C-101B-9397-08002B2CF9AE}" pid="10" name="MediaServiceImageTags">
    <vt:lpwstr/>
  </property>
</Properties>
</file>